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9"/>
  </p:notesMasterIdLst>
  <p:sldIdLst>
    <p:sldId id="274" r:id="rId5"/>
    <p:sldId id="324" r:id="rId6"/>
    <p:sldId id="258" r:id="rId7"/>
    <p:sldId id="326" r:id="rId8"/>
    <p:sldId id="327" r:id="rId9"/>
    <p:sldId id="328" r:id="rId10"/>
    <p:sldId id="329" r:id="rId11"/>
    <p:sldId id="330" r:id="rId12"/>
    <p:sldId id="331" r:id="rId13"/>
    <p:sldId id="332" r:id="rId14"/>
    <p:sldId id="333" r:id="rId15"/>
    <p:sldId id="334" r:id="rId16"/>
    <p:sldId id="335" r:id="rId17"/>
    <p:sldId id="336" r:id="rId18"/>
    <p:sldId id="337" r:id="rId19"/>
    <p:sldId id="338" r:id="rId20"/>
    <p:sldId id="339" r:id="rId21"/>
    <p:sldId id="325" r:id="rId22"/>
    <p:sldId id="319" r:id="rId23"/>
    <p:sldId id="340" r:id="rId24"/>
    <p:sldId id="341" r:id="rId25"/>
    <p:sldId id="343" r:id="rId26"/>
    <p:sldId id="342" r:id="rId27"/>
    <p:sldId id="261"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7D31"/>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0" d="100"/>
          <a:sy n="60" d="100"/>
        </p:scale>
        <p:origin x="908"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14DEAEB-0BE2-40A9-A4D4-9F60BC044708}" type="doc">
      <dgm:prSet loTypeId="urn:microsoft.com/office/officeart/2011/layout/HexagonRadial" loCatId="cycle" qsTypeId="urn:microsoft.com/office/officeart/2005/8/quickstyle/simple5" qsCatId="simple" csTypeId="urn:microsoft.com/office/officeart/2005/8/colors/accent2_2" csCatId="accent2" phldr="1"/>
      <dgm:spPr/>
      <dgm:t>
        <a:bodyPr/>
        <a:lstStyle/>
        <a:p>
          <a:endParaRPr lang="en-US"/>
        </a:p>
      </dgm:t>
    </dgm:pt>
    <dgm:pt modelId="{71869395-8209-4A66-875D-95AB16733403}">
      <dgm:prSet phldrT="[Text]" phldr="0"/>
      <dgm:spPr/>
      <dgm:t>
        <a:bodyPr/>
        <a:lstStyle/>
        <a:p>
          <a:r>
            <a:rPr lang="en-US" dirty="0">
              <a:latin typeface="Poppins" panose="00000500000000000000" pitchFamily="2" charset="0"/>
              <a:cs typeface="Poppins" panose="00000500000000000000" pitchFamily="2" charset="0"/>
            </a:rPr>
            <a:t>CloudServ</a:t>
          </a:r>
        </a:p>
      </dgm:t>
    </dgm:pt>
    <dgm:pt modelId="{7311D846-D180-45BA-B568-75C376240931}" type="parTrans" cxnId="{7D694F2A-0761-4C6C-9CD5-6632F1668445}">
      <dgm:prSet/>
      <dgm:spPr/>
      <dgm:t>
        <a:bodyPr/>
        <a:lstStyle/>
        <a:p>
          <a:endParaRPr lang="en-US"/>
        </a:p>
      </dgm:t>
    </dgm:pt>
    <dgm:pt modelId="{E23B591B-DB3D-465E-98E1-FCF1B431D317}" type="sibTrans" cxnId="{7D694F2A-0761-4C6C-9CD5-6632F1668445}">
      <dgm:prSet/>
      <dgm:spPr/>
      <dgm:t>
        <a:bodyPr/>
        <a:lstStyle/>
        <a:p>
          <a:endParaRPr lang="en-US"/>
        </a:p>
      </dgm:t>
    </dgm:pt>
    <dgm:pt modelId="{A4557633-D7D6-44E1-B543-12ED41A03DD6}">
      <dgm:prSet phldrT="[Text]" phldr="0"/>
      <dgm:spPr/>
      <dgm:t>
        <a:bodyPr/>
        <a:lstStyle/>
        <a:p>
          <a:r>
            <a:rPr lang="en-US" dirty="0">
              <a:latin typeface="Poppins" panose="00000500000000000000" pitchFamily="2" charset="0"/>
              <a:cs typeface="Poppins" panose="00000500000000000000" pitchFamily="2" charset="0"/>
            </a:rPr>
            <a:t>Strong Team of 100+ Employees </a:t>
          </a:r>
        </a:p>
      </dgm:t>
    </dgm:pt>
    <dgm:pt modelId="{C08BAF89-79EC-44F2-B25C-8CCB25CFE070}" type="parTrans" cxnId="{5810040C-16FC-40BA-89BA-D776ECC4C901}">
      <dgm:prSet/>
      <dgm:spPr/>
      <dgm:t>
        <a:bodyPr/>
        <a:lstStyle/>
        <a:p>
          <a:endParaRPr lang="en-US"/>
        </a:p>
      </dgm:t>
    </dgm:pt>
    <dgm:pt modelId="{E5640969-A948-4E25-88F7-21BBC2278DA5}" type="sibTrans" cxnId="{5810040C-16FC-40BA-89BA-D776ECC4C901}">
      <dgm:prSet/>
      <dgm:spPr/>
      <dgm:t>
        <a:bodyPr/>
        <a:lstStyle/>
        <a:p>
          <a:endParaRPr lang="en-US"/>
        </a:p>
      </dgm:t>
    </dgm:pt>
    <dgm:pt modelId="{14014DBC-AF0F-43E7-858E-A9F43F0AC365}">
      <dgm:prSet phldrT="[Text]" phldr="0"/>
      <dgm:spPr/>
      <dgm:t>
        <a:bodyPr/>
        <a:lstStyle/>
        <a:p>
          <a:r>
            <a:rPr lang="en-US" dirty="0">
              <a:latin typeface="Poppins" panose="00000500000000000000" pitchFamily="2" charset="0"/>
              <a:cs typeface="Poppins" panose="00000500000000000000" pitchFamily="2" charset="0"/>
            </a:rPr>
            <a:t>15+ Years of Experience </a:t>
          </a:r>
        </a:p>
      </dgm:t>
    </dgm:pt>
    <dgm:pt modelId="{C7A67DD5-23EC-422D-8475-69F1BE3B711C}" type="parTrans" cxnId="{C3E73DFC-2EC9-469D-8F3B-BAFC6C817D22}">
      <dgm:prSet/>
      <dgm:spPr/>
      <dgm:t>
        <a:bodyPr/>
        <a:lstStyle/>
        <a:p>
          <a:endParaRPr lang="en-US"/>
        </a:p>
      </dgm:t>
    </dgm:pt>
    <dgm:pt modelId="{969BB1FF-7B96-4DA2-99FD-B38C5485A941}" type="sibTrans" cxnId="{C3E73DFC-2EC9-469D-8F3B-BAFC6C817D22}">
      <dgm:prSet/>
      <dgm:spPr/>
      <dgm:t>
        <a:bodyPr/>
        <a:lstStyle/>
        <a:p>
          <a:endParaRPr lang="en-US"/>
        </a:p>
      </dgm:t>
    </dgm:pt>
    <dgm:pt modelId="{4A4B76C8-87A3-4C96-BE3D-2E42DE0AC56A}">
      <dgm:prSet phldrT="[Text]" phldr="0"/>
      <dgm:spPr/>
      <dgm:t>
        <a:bodyPr/>
        <a:lstStyle/>
        <a:p>
          <a:r>
            <a:rPr lang="en-US" dirty="0">
              <a:latin typeface="Poppins" panose="00000500000000000000" pitchFamily="2" charset="0"/>
              <a:cs typeface="Poppins" panose="00000500000000000000" pitchFamily="2" charset="0"/>
            </a:rPr>
            <a:t>500+ Clients on-board</a:t>
          </a:r>
        </a:p>
      </dgm:t>
    </dgm:pt>
    <dgm:pt modelId="{FCE0FF6E-B77C-4EE3-9A49-357CE1BA4972}" type="parTrans" cxnId="{9D97D6AD-BF88-47B1-B5BE-DA0C2F816820}">
      <dgm:prSet/>
      <dgm:spPr/>
      <dgm:t>
        <a:bodyPr/>
        <a:lstStyle/>
        <a:p>
          <a:endParaRPr lang="en-US"/>
        </a:p>
      </dgm:t>
    </dgm:pt>
    <dgm:pt modelId="{1F19314A-DEF8-4CD6-AA19-4A8C1455F64D}" type="sibTrans" cxnId="{9D97D6AD-BF88-47B1-B5BE-DA0C2F816820}">
      <dgm:prSet/>
      <dgm:spPr/>
      <dgm:t>
        <a:bodyPr/>
        <a:lstStyle/>
        <a:p>
          <a:endParaRPr lang="en-US"/>
        </a:p>
      </dgm:t>
    </dgm:pt>
    <dgm:pt modelId="{B67FE4D8-2FA9-46B6-968C-49D7D40DC9EC}">
      <dgm:prSet phldrT="[Text]" phldr="0"/>
      <dgm:spPr/>
      <dgm:t>
        <a:bodyPr/>
        <a:lstStyle/>
        <a:p>
          <a:r>
            <a:rPr lang="en-US" dirty="0">
              <a:latin typeface="Poppins" panose="00000500000000000000" pitchFamily="2" charset="0"/>
              <a:cs typeface="Poppins" panose="00000500000000000000" pitchFamily="2" charset="0"/>
            </a:rPr>
            <a:t>GDPR Compliant</a:t>
          </a:r>
        </a:p>
      </dgm:t>
    </dgm:pt>
    <dgm:pt modelId="{B6B88210-09F3-4B74-A005-7D993D4FD4F1}" type="parTrans" cxnId="{CE72F82B-BF48-4ECE-9BAC-8E323138C7D1}">
      <dgm:prSet/>
      <dgm:spPr/>
      <dgm:t>
        <a:bodyPr/>
        <a:lstStyle/>
        <a:p>
          <a:endParaRPr lang="en-US"/>
        </a:p>
      </dgm:t>
    </dgm:pt>
    <dgm:pt modelId="{FD172D69-E538-4DDA-8F0A-2C9684ACA564}" type="sibTrans" cxnId="{CE72F82B-BF48-4ECE-9BAC-8E323138C7D1}">
      <dgm:prSet/>
      <dgm:spPr/>
      <dgm:t>
        <a:bodyPr/>
        <a:lstStyle/>
        <a:p>
          <a:endParaRPr lang="en-US"/>
        </a:p>
      </dgm:t>
    </dgm:pt>
    <dgm:pt modelId="{1A1AE86E-ADA8-4BE4-BDCE-423EA09E37A4}">
      <dgm:prSet phldrT="[Text]" phldr="0"/>
      <dgm:spPr/>
      <dgm:t>
        <a:bodyPr/>
        <a:lstStyle/>
        <a:p>
          <a:r>
            <a:rPr lang="en-US" dirty="0">
              <a:latin typeface="Poppins" panose="00000500000000000000" pitchFamily="2" charset="0"/>
              <a:cs typeface="Poppins" panose="00000500000000000000" pitchFamily="2" charset="0"/>
            </a:rPr>
            <a:t>SOC Type 2 Certified</a:t>
          </a:r>
        </a:p>
      </dgm:t>
    </dgm:pt>
    <dgm:pt modelId="{C93F6269-CF73-4032-ABB3-A15CBEFB54E9}" type="parTrans" cxnId="{3F49E8F3-C54E-40CF-9823-D23E0C30121F}">
      <dgm:prSet/>
      <dgm:spPr/>
      <dgm:t>
        <a:bodyPr/>
        <a:lstStyle/>
        <a:p>
          <a:endParaRPr lang="en-US"/>
        </a:p>
      </dgm:t>
    </dgm:pt>
    <dgm:pt modelId="{86112C64-CB32-45B4-B73D-075DF7B47D3F}" type="sibTrans" cxnId="{3F49E8F3-C54E-40CF-9823-D23E0C30121F}">
      <dgm:prSet/>
      <dgm:spPr/>
      <dgm:t>
        <a:bodyPr/>
        <a:lstStyle/>
        <a:p>
          <a:endParaRPr lang="en-US"/>
        </a:p>
      </dgm:t>
    </dgm:pt>
    <dgm:pt modelId="{0B2AD5D5-19E2-4FA9-B8AD-01BE0849457A}">
      <dgm:prSet phldrT="[Text]" phldr="0"/>
      <dgm:spPr/>
      <dgm:t>
        <a:bodyPr/>
        <a:lstStyle/>
        <a:p>
          <a:r>
            <a:rPr lang="en-US">
              <a:latin typeface="Poppins" panose="00000500000000000000" pitchFamily="2" charset="0"/>
              <a:cs typeface="Poppins" panose="00000500000000000000" pitchFamily="2" charset="0"/>
            </a:rPr>
            <a:t>ISO 27001 Certified</a:t>
          </a:r>
          <a:endParaRPr lang="en-US" dirty="0">
            <a:latin typeface="Poppins" panose="00000500000000000000" pitchFamily="2" charset="0"/>
            <a:cs typeface="Poppins" panose="00000500000000000000" pitchFamily="2" charset="0"/>
          </a:endParaRPr>
        </a:p>
      </dgm:t>
    </dgm:pt>
    <dgm:pt modelId="{1288408C-6A5A-4447-872B-AC83609A0006}" type="parTrans" cxnId="{D179BB32-CF72-4146-A0AF-A35E138E3D79}">
      <dgm:prSet/>
      <dgm:spPr/>
      <dgm:t>
        <a:bodyPr/>
        <a:lstStyle/>
        <a:p>
          <a:endParaRPr lang="en-US"/>
        </a:p>
      </dgm:t>
    </dgm:pt>
    <dgm:pt modelId="{84B2ED11-90E3-44C3-8802-A234D9659DC1}" type="sibTrans" cxnId="{D179BB32-CF72-4146-A0AF-A35E138E3D79}">
      <dgm:prSet/>
      <dgm:spPr/>
      <dgm:t>
        <a:bodyPr/>
        <a:lstStyle/>
        <a:p>
          <a:endParaRPr lang="en-US"/>
        </a:p>
      </dgm:t>
    </dgm:pt>
    <dgm:pt modelId="{EC6A0053-861E-4EDD-84C7-7DD9B29B756E}">
      <dgm:prSet phldrT="[Text]" phldr="0"/>
      <dgm:spPr/>
    </dgm:pt>
    <dgm:pt modelId="{51BB5E7E-1C31-4BDD-A9A9-F34D4600259E}" type="parTrans" cxnId="{21AAD941-6F20-4678-96FD-46236A6761CA}">
      <dgm:prSet/>
      <dgm:spPr/>
      <dgm:t>
        <a:bodyPr/>
        <a:lstStyle/>
        <a:p>
          <a:endParaRPr lang="en-US"/>
        </a:p>
      </dgm:t>
    </dgm:pt>
    <dgm:pt modelId="{9030B089-F4BB-4F61-B9B1-77A3F97F2CC0}" type="sibTrans" cxnId="{21AAD941-6F20-4678-96FD-46236A6761CA}">
      <dgm:prSet/>
      <dgm:spPr/>
      <dgm:t>
        <a:bodyPr/>
        <a:lstStyle/>
        <a:p>
          <a:endParaRPr lang="en-US"/>
        </a:p>
      </dgm:t>
    </dgm:pt>
    <dgm:pt modelId="{E7AB373F-953A-4BDF-BD2B-0F7DB0E18ACE}">
      <dgm:prSet phldrT="[Text]" phldr="0"/>
      <dgm:spPr/>
    </dgm:pt>
    <dgm:pt modelId="{4AE490DB-80B0-4085-994E-09B9635838F7}" type="parTrans" cxnId="{40FC9BA1-6DD7-4768-BCC3-065219D62B03}">
      <dgm:prSet/>
      <dgm:spPr/>
      <dgm:t>
        <a:bodyPr/>
        <a:lstStyle/>
        <a:p>
          <a:endParaRPr lang="en-US"/>
        </a:p>
      </dgm:t>
    </dgm:pt>
    <dgm:pt modelId="{3E42E768-2144-49C8-8B1F-D7A18754697C}" type="sibTrans" cxnId="{40FC9BA1-6DD7-4768-BCC3-065219D62B03}">
      <dgm:prSet/>
      <dgm:spPr/>
      <dgm:t>
        <a:bodyPr/>
        <a:lstStyle/>
        <a:p>
          <a:endParaRPr lang="en-US"/>
        </a:p>
      </dgm:t>
    </dgm:pt>
    <dgm:pt modelId="{98F7D714-BEE1-4F0B-85EF-C2138E16E6FA}">
      <dgm:prSet phldrT="[Text]" phldr="0"/>
      <dgm:spPr/>
    </dgm:pt>
    <dgm:pt modelId="{9D5EE656-6FBA-4E45-8118-E7C3665E8A85}" type="parTrans" cxnId="{91164CCA-F339-430E-BA8D-966A2A009CBC}">
      <dgm:prSet/>
      <dgm:spPr/>
      <dgm:t>
        <a:bodyPr/>
        <a:lstStyle/>
        <a:p>
          <a:endParaRPr lang="en-US"/>
        </a:p>
      </dgm:t>
    </dgm:pt>
    <dgm:pt modelId="{7AF6BD1F-8767-4C19-ADB4-49E45BDFD42D}" type="sibTrans" cxnId="{91164CCA-F339-430E-BA8D-966A2A009CBC}">
      <dgm:prSet/>
      <dgm:spPr/>
      <dgm:t>
        <a:bodyPr/>
        <a:lstStyle/>
        <a:p>
          <a:endParaRPr lang="en-US"/>
        </a:p>
      </dgm:t>
    </dgm:pt>
    <dgm:pt modelId="{37A87324-9001-4E97-89FA-19E6A5FC8A47}" type="pres">
      <dgm:prSet presAssocID="{314DEAEB-0BE2-40A9-A4D4-9F60BC044708}" presName="Name0" presStyleCnt="0">
        <dgm:presLayoutVars>
          <dgm:chMax val="1"/>
          <dgm:chPref val="1"/>
          <dgm:dir/>
          <dgm:animOne val="branch"/>
          <dgm:animLvl val="lvl"/>
        </dgm:presLayoutVars>
      </dgm:prSet>
      <dgm:spPr/>
    </dgm:pt>
    <dgm:pt modelId="{5B2F5D0E-071B-4A68-90B0-84FC407A8A1E}" type="pres">
      <dgm:prSet presAssocID="{71869395-8209-4A66-875D-95AB16733403}" presName="Parent" presStyleLbl="node0" presStyleIdx="0" presStyleCnt="1">
        <dgm:presLayoutVars>
          <dgm:chMax val="6"/>
          <dgm:chPref val="6"/>
        </dgm:presLayoutVars>
      </dgm:prSet>
      <dgm:spPr/>
    </dgm:pt>
    <dgm:pt modelId="{39EAACFA-F452-419B-ADA5-A673509FF287}" type="pres">
      <dgm:prSet presAssocID="{A4557633-D7D6-44E1-B543-12ED41A03DD6}" presName="Accent1" presStyleCnt="0"/>
      <dgm:spPr/>
    </dgm:pt>
    <dgm:pt modelId="{D87955A4-EF22-4DC6-8DF2-FC93537CE58C}" type="pres">
      <dgm:prSet presAssocID="{A4557633-D7D6-44E1-B543-12ED41A03DD6}" presName="Accent" presStyleLbl="bgShp" presStyleIdx="0" presStyleCnt="6"/>
      <dgm:spPr/>
    </dgm:pt>
    <dgm:pt modelId="{90843F2E-9EFA-42AD-BDB5-658ACCAF4693}" type="pres">
      <dgm:prSet presAssocID="{A4557633-D7D6-44E1-B543-12ED41A03DD6}" presName="Child1" presStyleLbl="node1" presStyleIdx="0" presStyleCnt="6">
        <dgm:presLayoutVars>
          <dgm:chMax val="0"/>
          <dgm:chPref val="0"/>
          <dgm:bulletEnabled val="1"/>
        </dgm:presLayoutVars>
      </dgm:prSet>
      <dgm:spPr/>
    </dgm:pt>
    <dgm:pt modelId="{4ADD1907-9E8F-4A71-BB7B-D3E797818145}" type="pres">
      <dgm:prSet presAssocID="{14014DBC-AF0F-43E7-858E-A9F43F0AC365}" presName="Accent2" presStyleCnt="0"/>
      <dgm:spPr/>
    </dgm:pt>
    <dgm:pt modelId="{77BC5FF9-B243-4531-8AB3-27CB4379C5A3}" type="pres">
      <dgm:prSet presAssocID="{14014DBC-AF0F-43E7-858E-A9F43F0AC365}" presName="Accent" presStyleLbl="bgShp" presStyleIdx="1" presStyleCnt="6"/>
      <dgm:spPr/>
    </dgm:pt>
    <dgm:pt modelId="{A7FDAE75-5B30-4146-A670-764261198279}" type="pres">
      <dgm:prSet presAssocID="{14014DBC-AF0F-43E7-858E-A9F43F0AC365}" presName="Child2" presStyleLbl="node1" presStyleIdx="1" presStyleCnt="6">
        <dgm:presLayoutVars>
          <dgm:chMax val="0"/>
          <dgm:chPref val="0"/>
          <dgm:bulletEnabled val="1"/>
        </dgm:presLayoutVars>
      </dgm:prSet>
      <dgm:spPr/>
    </dgm:pt>
    <dgm:pt modelId="{428C66D1-F74E-48C9-9876-DD71E45A2856}" type="pres">
      <dgm:prSet presAssocID="{4A4B76C8-87A3-4C96-BE3D-2E42DE0AC56A}" presName="Accent3" presStyleCnt="0"/>
      <dgm:spPr/>
    </dgm:pt>
    <dgm:pt modelId="{64DD2836-E448-4E66-A0A0-5126061DA504}" type="pres">
      <dgm:prSet presAssocID="{4A4B76C8-87A3-4C96-BE3D-2E42DE0AC56A}" presName="Accent" presStyleLbl="bgShp" presStyleIdx="2" presStyleCnt="6"/>
      <dgm:spPr/>
    </dgm:pt>
    <dgm:pt modelId="{EEC895A6-211E-4F27-81F7-0E1CB3530D45}" type="pres">
      <dgm:prSet presAssocID="{4A4B76C8-87A3-4C96-BE3D-2E42DE0AC56A}" presName="Child3" presStyleLbl="node1" presStyleIdx="2" presStyleCnt="6">
        <dgm:presLayoutVars>
          <dgm:chMax val="0"/>
          <dgm:chPref val="0"/>
          <dgm:bulletEnabled val="1"/>
        </dgm:presLayoutVars>
      </dgm:prSet>
      <dgm:spPr/>
    </dgm:pt>
    <dgm:pt modelId="{FAD5D613-B736-4045-AE5C-E89CBF67A9F4}" type="pres">
      <dgm:prSet presAssocID="{1A1AE86E-ADA8-4BE4-BDCE-423EA09E37A4}" presName="Accent4" presStyleCnt="0"/>
      <dgm:spPr/>
    </dgm:pt>
    <dgm:pt modelId="{1FB27CA7-44BE-4FDC-A8D1-513085B9B55A}" type="pres">
      <dgm:prSet presAssocID="{1A1AE86E-ADA8-4BE4-BDCE-423EA09E37A4}" presName="Accent" presStyleLbl="bgShp" presStyleIdx="3" presStyleCnt="6"/>
      <dgm:spPr/>
    </dgm:pt>
    <dgm:pt modelId="{BAE63CA7-DD1E-40BB-9531-E66F0B46F451}" type="pres">
      <dgm:prSet presAssocID="{1A1AE86E-ADA8-4BE4-BDCE-423EA09E37A4}" presName="Child4" presStyleLbl="node1" presStyleIdx="3" presStyleCnt="6">
        <dgm:presLayoutVars>
          <dgm:chMax val="0"/>
          <dgm:chPref val="0"/>
          <dgm:bulletEnabled val="1"/>
        </dgm:presLayoutVars>
      </dgm:prSet>
      <dgm:spPr/>
    </dgm:pt>
    <dgm:pt modelId="{714F8096-6B9F-4C61-9219-15BED1817302}" type="pres">
      <dgm:prSet presAssocID="{0B2AD5D5-19E2-4FA9-B8AD-01BE0849457A}" presName="Accent5" presStyleCnt="0"/>
      <dgm:spPr/>
    </dgm:pt>
    <dgm:pt modelId="{B67D1D2E-1CCA-4D13-8B71-9BA4A9299E70}" type="pres">
      <dgm:prSet presAssocID="{0B2AD5D5-19E2-4FA9-B8AD-01BE0849457A}" presName="Accent" presStyleLbl="bgShp" presStyleIdx="4" presStyleCnt="6"/>
      <dgm:spPr/>
    </dgm:pt>
    <dgm:pt modelId="{78C84D93-E33F-447F-894B-7176E6A55CC2}" type="pres">
      <dgm:prSet presAssocID="{0B2AD5D5-19E2-4FA9-B8AD-01BE0849457A}" presName="Child5" presStyleLbl="node1" presStyleIdx="4" presStyleCnt="6">
        <dgm:presLayoutVars>
          <dgm:chMax val="0"/>
          <dgm:chPref val="0"/>
          <dgm:bulletEnabled val="1"/>
        </dgm:presLayoutVars>
      </dgm:prSet>
      <dgm:spPr/>
    </dgm:pt>
    <dgm:pt modelId="{98E154D4-DCCB-4205-A6EB-03DB298B0214}" type="pres">
      <dgm:prSet presAssocID="{B67FE4D8-2FA9-46B6-968C-49D7D40DC9EC}" presName="Accent6" presStyleCnt="0"/>
      <dgm:spPr/>
    </dgm:pt>
    <dgm:pt modelId="{B64ADC80-7CCF-43BE-A933-0355EC169120}" type="pres">
      <dgm:prSet presAssocID="{B67FE4D8-2FA9-46B6-968C-49D7D40DC9EC}" presName="Accent" presStyleLbl="bgShp" presStyleIdx="5" presStyleCnt="6"/>
      <dgm:spPr/>
    </dgm:pt>
    <dgm:pt modelId="{7B8B8381-C06C-4F94-87C0-2C8ACBDD50F2}" type="pres">
      <dgm:prSet presAssocID="{B67FE4D8-2FA9-46B6-968C-49D7D40DC9EC}" presName="Child6" presStyleLbl="node1" presStyleIdx="5" presStyleCnt="6">
        <dgm:presLayoutVars>
          <dgm:chMax val="0"/>
          <dgm:chPref val="0"/>
          <dgm:bulletEnabled val="1"/>
        </dgm:presLayoutVars>
      </dgm:prSet>
      <dgm:spPr/>
    </dgm:pt>
  </dgm:ptLst>
  <dgm:cxnLst>
    <dgm:cxn modelId="{5810040C-16FC-40BA-89BA-D776ECC4C901}" srcId="{71869395-8209-4A66-875D-95AB16733403}" destId="{A4557633-D7D6-44E1-B543-12ED41A03DD6}" srcOrd="0" destOrd="0" parTransId="{C08BAF89-79EC-44F2-B25C-8CCB25CFE070}" sibTransId="{E5640969-A948-4E25-88F7-21BBC2278DA5}"/>
    <dgm:cxn modelId="{F633BC15-768B-4044-9C5A-97EF3F36D634}" type="presOf" srcId="{A4557633-D7D6-44E1-B543-12ED41A03DD6}" destId="{90843F2E-9EFA-42AD-BDB5-658ACCAF4693}" srcOrd="0" destOrd="0" presId="urn:microsoft.com/office/officeart/2011/layout/HexagonRadial"/>
    <dgm:cxn modelId="{7CC32E17-DC55-4A7C-BBEC-826ACDFD14CE}" type="presOf" srcId="{314DEAEB-0BE2-40A9-A4D4-9F60BC044708}" destId="{37A87324-9001-4E97-89FA-19E6A5FC8A47}" srcOrd="0" destOrd="0" presId="urn:microsoft.com/office/officeart/2011/layout/HexagonRadial"/>
    <dgm:cxn modelId="{7D694F2A-0761-4C6C-9CD5-6632F1668445}" srcId="{314DEAEB-0BE2-40A9-A4D4-9F60BC044708}" destId="{71869395-8209-4A66-875D-95AB16733403}" srcOrd="0" destOrd="0" parTransId="{7311D846-D180-45BA-B568-75C376240931}" sibTransId="{E23B591B-DB3D-465E-98E1-FCF1B431D317}"/>
    <dgm:cxn modelId="{CE72F82B-BF48-4ECE-9BAC-8E323138C7D1}" srcId="{71869395-8209-4A66-875D-95AB16733403}" destId="{B67FE4D8-2FA9-46B6-968C-49D7D40DC9EC}" srcOrd="5" destOrd="0" parTransId="{B6B88210-09F3-4B74-A005-7D993D4FD4F1}" sibTransId="{FD172D69-E538-4DDA-8F0A-2C9684ACA564}"/>
    <dgm:cxn modelId="{D179BB32-CF72-4146-A0AF-A35E138E3D79}" srcId="{71869395-8209-4A66-875D-95AB16733403}" destId="{0B2AD5D5-19E2-4FA9-B8AD-01BE0849457A}" srcOrd="4" destOrd="0" parTransId="{1288408C-6A5A-4447-872B-AC83609A0006}" sibTransId="{84B2ED11-90E3-44C3-8802-A234D9659DC1}"/>
    <dgm:cxn modelId="{C7D1DF3D-3666-416E-A3EA-8E8A8BB82220}" type="presOf" srcId="{71869395-8209-4A66-875D-95AB16733403}" destId="{5B2F5D0E-071B-4A68-90B0-84FC407A8A1E}" srcOrd="0" destOrd="0" presId="urn:microsoft.com/office/officeart/2011/layout/HexagonRadial"/>
    <dgm:cxn modelId="{21AAD941-6F20-4678-96FD-46236A6761CA}" srcId="{71869395-8209-4A66-875D-95AB16733403}" destId="{EC6A0053-861E-4EDD-84C7-7DD9B29B756E}" srcOrd="6" destOrd="0" parTransId="{51BB5E7E-1C31-4BDD-A9A9-F34D4600259E}" sibTransId="{9030B089-F4BB-4F61-B9B1-77A3F97F2CC0}"/>
    <dgm:cxn modelId="{56E45549-FF06-4FDF-9802-A745C92977BB}" type="presOf" srcId="{0B2AD5D5-19E2-4FA9-B8AD-01BE0849457A}" destId="{78C84D93-E33F-447F-894B-7176E6A55CC2}" srcOrd="0" destOrd="0" presId="urn:microsoft.com/office/officeart/2011/layout/HexagonRadial"/>
    <dgm:cxn modelId="{083E8983-5185-41BD-9CF8-2F814CF11199}" type="presOf" srcId="{1A1AE86E-ADA8-4BE4-BDCE-423EA09E37A4}" destId="{BAE63CA7-DD1E-40BB-9531-E66F0B46F451}" srcOrd="0" destOrd="0" presId="urn:microsoft.com/office/officeart/2011/layout/HexagonRadial"/>
    <dgm:cxn modelId="{40FC9BA1-6DD7-4768-BCC3-065219D62B03}" srcId="{71869395-8209-4A66-875D-95AB16733403}" destId="{E7AB373F-953A-4BDF-BD2B-0F7DB0E18ACE}" srcOrd="7" destOrd="0" parTransId="{4AE490DB-80B0-4085-994E-09B9635838F7}" sibTransId="{3E42E768-2144-49C8-8B1F-D7A18754697C}"/>
    <dgm:cxn modelId="{9D97D6AD-BF88-47B1-B5BE-DA0C2F816820}" srcId="{71869395-8209-4A66-875D-95AB16733403}" destId="{4A4B76C8-87A3-4C96-BE3D-2E42DE0AC56A}" srcOrd="2" destOrd="0" parTransId="{FCE0FF6E-B77C-4EE3-9A49-357CE1BA4972}" sibTransId="{1F19314A-DEF8-4CD6-AA19-4A8C1455F64D}"/>
    <dgm:cxn modelId="{91164CCA-F339-430E-BA8D-966A2A009CBC}" srcId="{71869395-8209-4A66-875D-95AB16733403}" destId="{98F7D714-BEE1-4F0B-85EF-C2138E16E6FA}" srcOrd="8" destOrd="0" parTransId="{9D5EE656-6FBA-4E45-8118-E7C3665E8A85}" sibTransId="{7AF6BD1F-8767-4C19-ADB4-49E45BDFD42D}"/>
    <dgm:cxn modelId="{50B8F9D3-45FC-4870-BE1F-F743003ABA1F}" type="presOf" srcId="{14014DBC-AF0F-43E7-858E-A9F43F0AC365}" destId="{A7FDAE75-5B30-4146-A670-764261198279}" srcOrd="0" destOrd="0" presId="urn:microsoft.com/office/officeart/2011/layout/HexagonRadial"/>
    <dgm:cxn modelId="{130CF7EC-EEAC-4214-B153-AE64622D28AF}" type="presOf" srcId="{4A4B76C8-87A3-4C96-BE3D-2E42DE0AC56A}" destId="{EEC895A6-211E-4F27-81F7-0E1CB3530D45}" srcOrd="0" destOrd="0" presId="urn:microsoft.com/office/officeart/2011/layout/HexagonRadial"/>
    <dgm:cxn modelId="{3F49E8F3-C54E-40CF-9823-D23E0C30121F}" srcId="{71869395-8209-4A66-875D-95AB16733403}" destId="{1A1AE86E-ADA8-4BE4-BDCE-423EA09E37A4}" srcOrd="3" destOrd="0" parTransId="{C93F6269-CF73-4032-ABB3-A15CBEFB54E9}" sibTransId="{86112C64-CB32-45B4-B73D-075DF7B47D3F}"/>
    <dgm:cxn modelId="{3DE64BF6-27A0-432D-B6DB-687CCD8D160F}" type="presOf" srcId="{B67FE4D8-2FA9-46B6-968C-49D7D40DC9EC}" destId="{7B8B8381-C06C-4F94-87C0-2C8ACBDD50F2}" srcOrd="0" destOrd="0" presId="urn:microsoft.com/office/officeart/2011/layout/HexagonRadial"/>
    <dgm:cxn modelId="{C3E73DFC-2EC9-469D-8F3B-BAFC6C817D22}" srcId="{71869395-8209-4A66-875D-95AB16733403}" destId="{14014DBC-AF0F-43E7-858E-A9F43F0AC365}" srcOrd="1" destOrd="0" parTransId="{C7A67DD5-23EC-422D-8475-69F1BE3B711C}" sibTransId="{969BB1FF-7B96-4DA2-99FD-B38C5485A941}"/>
    <dgm:cxn modelId="{4A7B3CBA-F3E7-4226-A8F2-B621F4B4E014}" type="presParOf" srcId="{37A87324-9001-4E97-89FA-19E6A5FC8A47}" destId="{5B2F5D0E-071B-4A68-90B0-84FC407A8A1E}" srcOrd="0" destOrd="0" presId="urn:microsoft.com/office/officeart/2011/layout/HexagonRadial"/>
    <dgm:cxn modelId="{FED8399A-2A28-41EF-BA4D-05E03877F9FB}" type="presParOf" srcId="{37A87324-9001-4E97-89FA-19E6A5FC8A47}" destId="{39EAACFA-F452-419B-ADA5-A673509FF287}" srcOrd="1" destOrd="0" presId="urn:microsoft.com/office/officeart/2011/layout/HexagonRadial"/>
    <dgm:cxn modelId="{BE406B62-9071-44A1-BF00-A8C75E6C90F9}" type="presParOf" srcId="{39EAACFA-F452-419B-ADA5-A673509FF287}" destId="{D87955A4-EF22-4DC6-8DF2-FC93537CE58C}" srcOrd="0" destOrd="0" presId="urn:microsoft.com/office/officeart/2011/layout/HexagonRadial"/>
    <dgm:cxn modelId="{9A2B0A08-C152-44EB-87E5-4CA3C7638CC6}" type="presParOf" srcId="{37A87324-9001-4E97-89FA-19E6A5FC8A47}" destId="{90843F2E-9EFA-42AD-BDB5-658ACCAF4693}" srcOrd="2" destOrd="0" presId="urn:microsoft.com/office/officeart/2011/layout/HexagonRadial"/>
    <dgm:cxn modelId="{C830CB73-7ED9-49F2-A922-8026D5629171}" type="presParOf" srcId="{37A87324-9001-4E97-89FA-19E6A5FC8A47}" destId="{4ADD1907-9E8F-4A71-BB7B-D3E797818145}" srcOrd="3" destOrd="0" presId="urn:microsoft.com/office/officeart/2011/layout/HexagonRadial"/>
    <dgm:cxn modelId="{55C935D6-6F21-4DDC-B627-5B88CC657AC3}" type="presParOf" srcId="{4ADD1907-9E8F-4A71-BB7B-D3E797818145}" destId="{77BC5FF9-B243-4531-8AB3-27CB4379C5A3}" srcOrd="0" destOrd="0" presId="urn:microsoft.com/office/officeart/2011/layout/HexagonRadial"/>
    <dgm:cxn modelId="{EBEA3FA9-A755-4499-A235-F69F31D9DE0F}" type="presParOf" srcId="{37A87324-9001-4E97-89FA-19E6A5FC8A47}" destId="{A7FDAE75-5B30-4146-A670-764261198279}" srcOrd="4" destOrd="0" presId="urn:microsoft.com/office/officeart/2011/layout/HexagonRadial"/>
    <dgm:cxn modelId="{9852F1DA-F66D-40D9-88FF-4A94A08779BA}" type="presParOf" srcId="{37A87324-9001-4E97-89FA-19E6A5FC8A47}" destId="{428C66D1-F74E-48C9-9876-DD71E45A2856}" srcOrd="5" destOrd="0" presId="urn:microsoft.com/office/officeart/2011/layout/HexagonRadial"/>
    <dgm:cxn modelId="{2CEFEA1D-E047-45FB-80BA-F2A6D3319656}" type="presParOf" srcId="{428C66D1-F74E-48C9-9876-DD71E45A2856}" destId="{64DD2836-E448-4E66-A0A0-5126061DA504}" srcOrd="0" destOrd="0" presId="urn:microsoft.com/office/officeart/2011/layout/HexagonRadial"/>
    <dgm:cxn modelId="{D98311F3-0E34-47DC-A858-8BC01B9B4261}" type="presParOf" srcId="{37A87324-9001-4E97-89FA-19E6A5FC8A47}" destId="{EEC895A6-211E-4F27-81F7-0E1CB3530D45}" srcOrd="6" destOrd="0" presId="urn:microsoft.com/office/officeart/2011/layout/HexagonRadial"/>
    <dgm:cxn modelId="{C921A6F9-F694-47D3-BC47-8831FB15AEE4}" type="presParOf" srcId="{37A87324-9001-4E97-89FA-19E6A5FC8A47}" destId="{FAD5D613-B736-4045-AE5C-E89CBF67A9F4}" srcOrd="7" destOrd="0" presId="urn:microsoft.com/office/officeart/2011/layout/HexagonRadial"/>
    <dgm:cxn modelId="{56204ABE-6877-403B-9384-B80CF7155166}" type="presParOf" srcId="{FAD5D613-B736-4045-AE5C-E89CBF67A9F4}" destId="{1FB27CA7-44BE-4FDC-A8D1-513085B9B55A}" srcOrd="0" destOrd="0" presId="urn:microsoft.com/office/officeart/2011/layout/HexagonRadial"/>
    <dgm:cxn modelId="{DB1E6C6A-51E7-4C9D-BCFE-5BB1F91F4094}" type="presParOf" srcId="{37A87324-9001-4E97-89FA-19E6A5FC8A47}" destId="{BAE63CA7-DD1E-40BB-9531-E66F0B46F451}" srcOrd="8" destOrd="0" presId="urn:microsoft.com/office/officeart/2011/layout/HexagonRadial"/>
    <dgm:cxn modelId="{A056AAEB-4924-4D46-97EB-84CCDDAE1C3E}" type="presParOf" srcId="{37A87324-9001-4E97-89FA-19E6A5FC8A47}" destId="{714F8096-6B9F-4C61-9219-15BED1817302}" srcOrd="9" destOrd="0" presId="urn:microsoft.com/office/officeart/2011/layout/HexagonRadial"/>
    <dgm:cxn modelId="{515E7E45-9E03-4082-A19D-E3F0291A0055}" type="presParOf" srcId="{714F8096-6B9F-4C61-9219-15BED1817302}" destId="{B67D1D2E-1CCA-4D13-8B71-9BA4A9299E70}" srcOrd="0" destOrd="0" presId="urn:microsoft.com/office/officeart/2011/layout/HexagonRadial"/>
    <dgm:cxn modelId="{FD2E25A4-FF46-486C-A8BE-22239D1EAA8F}" type="presParOf" srcId="{37A87324-9001-4E97-89FA-19E6A5FC8A47}" destId="{78C84D93-E33F-447F-894B-7176E6A55CC2}" srcOrd="10" destOrd="0" presId="urn:microsoft.com/office/officeart/2011/layout/HexagonRadial"/>
    <dgm:cxn modelId="{7688B8F0-D929-4238-A1C5-74BC0FCD3741}" type="presParOf" srcId="{37A87324-9001-4E97-89FA-19E6A5FC8A47}" destId="{98E154D4-DCCB-4205-A6EB-03DB298B0214}" srcOrd="11" destOrd="0" presId="urn:microsoft.com/office/officeart/2011/layout/HexagonRadial"/>
    <dgm:cxn modelId="{EC889BE1-9C33-4873-9CF3-3574F80A54FD}" type="presParOf" srcId="{98E154D4-DCCB-4205-A6EB-03DB298B0214}" destId="{B64ADC80-7CCF-43BE-A933-0355EC169120}" srcOrd="0" destOrd="0" presId="urn:microsoft.com/office/officeart/2011/layout/HexagonRadial"/>
    <dgm:cxn modelId="{79D38E59-EE4B-46F3-9937-5DF5929FFF39}" type="presParOf" srcId="{37A87324-9001-4E97-89FA-19E6A5FC8A47}" destId="{7B8B8381-C06C-4F94-87C0-2C8ACBDD50F2}" srcOrd="12" destOrd="0" presId="urn:microsoft.com/office/officeart/2011/layout/HexagonRadial"/>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4B32D64-84B1-4F59-AF01-D7A9F8408BFB}" type="doc">
      <dgm:prSet loTypeId="urn:microsoft.com/office/officeart/2005/8/layout/hierarchy4" loCatId="list" qsTypeId="urn:microsoft.com/office/officeart/2005/8/quickstyle/simple5" qsCatId="simple" csTypeId="urn:microsoft.com/office/officeart/2005/8/colors/accent2_2" csCatId="accent2" phldr="1"/>
      <dgm:spPr/>
      <dgm:t>
        <a:bodyPr/>
        <a:lstStyle/>
        <a:p>
          <a:endParaRPr lang="en-IN"/>
        </a:p>
      </dgm:t>
    </dgm:pt>
    <dgm:pt modelId="{C0FB7C92-B0D8-43FC-8F55-0CE913374E0F}">
      <dgm:prSet phldrT="[Text]" custT="1"/>
      <dgm:spPr/>
      <dgm:t>
        <a:bodyPr/>
        <a:lstStyle/>
        <a:p>
          <a:pPr>
            <a:buFont typeface="Arial" panose="020B0604020202020204" pitchFamily="34" charset="0"/>
            <a:buNone/>
          </a:pPr>
          <a:r>
            <a:rPr lang="en-IN" sz="1200" b="1" dirty="0">
              <a:latin typeface="Poppins" panose="00000500000000000000" pitchFamily="2" charset="0"/>
              <a:cs typeface="Poppins" panose="00000500000000000000" pitchFamily="2" charset="0"/>
            </a:rPr>
            <a:t>Payroll Management</a:t>
          </a:r>
        </a:p>
      </dgm:t>
    </dgm:pt>
    <dgm:pt modelId="{8548F664-74DC-4F08-A152-220BB84918DD}" type="sibTrans" cxnId="{4A0EA8C8-131F-43CD-8DD5-5C9EFABE6891}">
      <dgm:prSet/>
      <dgm:spPr/>
      <dgm:t>
        <a:bodyPr/>
        <a:lstStyle/>
        <a:p>
          <a:endParaRPr lang="en-IN"/>
        </a:p>
      </dgm:t>
    </dgm:pt>
    <dgm:pt modelId="{702B882D-F919-4162-9E4B-A274E46832DF}" type="parTrans" cxnId="{4A0EA8C8-131F-43CD-8DD5-5C9EFABE6891}">
      <dgm:prSet/>
      <dgm:spPr/>
      <dgm:t>
        <a:bodyPr/>
        <a:lstStyle/>
        <a:p>
          <a:endParaRPr lang="en-IN"/>
        </a:p>
      </dgm:t>
    </dgm:pt>
    <dgm:pt modelId="{EAD16727-07BD-4286-8BCC-12C0620F1EAE}">
      <dgm:prSet custT="1"/>
      <dgm:spPr/>
      <dgm:t>
        <a:bodyPr/>
        <a:lstStyle/>
        <a:p>
          <a:r>
            <a:rPr lang="en-IN" sz="1200" b="1" dirty="0">
              <a:latin typeface="Poppins" panose="00000500000000000000" pitchFamily="2" charset="0"/>
              <a:cs typeface="Poppins" panose="00000500000000000000" pitchFamily="2" charset="0"/>
            </a:rPr>
            <a:t>Compliance Management</a:t>
          </a:r>
        </a:p>
      </dgm:t>
    </dgm:pt>
    <dgm:pt modelId="{B7AF4461-4BA1-495B-9127-DD0437898B5C}" type="parTrans" cxnId="{3086FB18-80F6-4BE6-A01E-07901CC87371}">
      <dgm:prSet/>
      <dgm:spPr/>
      <dgm:t>
        <a:bodyPr/>
        <a:lstStyle/>
        <a:p>
          <a:endParaRPr lang="en-IN"/>
        </a:p>
      </dgm:t>
    </dgm:pt>
    <dgm:pt modelId="{17759AB0-0320-4549-9B09-E6D761F7EC21}" type="sibTrans" cxnId="{3086FB18-80F6-4BE6-A01E-07901CC87371}">
      <dgm:prSet/>
      <dgm:spPr/>
      <dgm:t>
        <a:bodyPr/>
        <a:lstStyle/>
        <a:p>
          <a:endParaRPr lang="en-IN"/>
        </a:p>
      </dgm:t>
    </dgm:pt>
    <dgm:pt modelId="{C155F263-8400-4D56-B6D6-52B0669AAD26}">
      <dgm:prSet custT="1"/>
      <dgm:spPr/>
      <dgm:t>
        <a:bodyPr/>
        <a:lstStyle/>
        <a:p>
          <a:r>
            <a:rPr lang="en-IN" sz="1200" b="1" dirty="0">
              <a:latin typeface="Poppins" panose="00000500000000000000" pitchFamily="2" charset="0"/>
              <a:cs typeface="Poppins" panose="00000500000000000000" pitchFamily="2" charset="0"/>
            </a:rPr>
            <a:t>New Labour Codes</a:t>
          </a:r>
        </a:p>
      </dgm:t>
    </dgm:pt>
    <dgm:pt modelId="{ABC9A92B-7B40-4E4A-A6AD-191B9AB9745F}" type="parTrans" cxnId="{346DF1DC-52CD-4D00-9941-CCE2BE43D790}">
      <dgm:prSet/>
      <dgm:spPr/>
      <dgm:t>
        <a:bodyPr/>
        <a:lstStyle/>
        <a:p>
          <a:endParaRPr lang="en-IN"/>
        </a:p>
      </dgm:t>
    </dgm:pt>
    <dgm:pt modelId="{0DB9281D-1A38-44E0-9DE6-87286B31E7A9}" type="sibTrans" cxnId="{346DF1DC-52CD-4D00-9941-CCE2BE43D790}">
      <dgm:prSet/>
      <dgm:spPr/>
      <dgm:t>
        <a:bodyPr/>
        <a:lstStyle/>
        <a:p>
          <a:endParaRPr lang="en-IN"/>
        </a:p>
      </dgm:t>
    </dgm:pt>
    <dgm:pt modelId="{3A67D703-807E-47AD-91C1-BDE33CED17A4}">
      <dgm:prSet custT="1"/>
      <dgm:spPr/>
      <dgm:t>
        <a:bodyPr/>
        <a:lstStyle/>
        <a:p>
          <a:r>
            <a:rPr lang="en-IN" sz="1200" b="1" dirty="0">
              <a:latin typeface="Poppins" panose="00000500000000000000" pitchFamily="2" charset="0"/>
              <a:cs typeface="Poppins" panose="00000500000000000000" pitchFamily="2" charset="0"/>
            </a:rPr>
            <a:t>Shop and Establishment Compliances</a:t>
          </a:r>
        </a:p>
      </dgm:t>
    </dgm:pt>
    <dgm:pt modelId="{5ADABF28-9A97-4E9D-BF09-DE1CBCBA830F}" type="parTrans" cxnId="{3E474689-116D-4962-BFDC-BA583240A429}">
      <dgm:prSet/>
      <dgm:spPr/>
      <dgm:t>
        <a:bodyPr/>
        <a:lstStyle/>
        <a:p>
          <a:endParaRPr lang="en-US"/>
        </a:p>
      </dgm:t>
    </dgm:pt>
    <dgm:pt modelId="{9A47D8CE-5A75-43F6-A4CC-D996A8F98E5E}" type="sibTrans" cxnId="{3E474689-116D-4962-BFDC-BA583240A429}">
      <dgm:prSet/>
      <dgm:spPr/>
      <dgm:t>
        <a:bodyPr/>
        <a:lstStyle/>
        <a:p>
          <a:endParaRPr lang="en-US"/>
        </a:p>
      </dgm:t>
    </dgm:pt>
    <dgm:pt modelId="{B69C2D27-3873-4338-B51A-82CA39BFD285}">
      <dgm:prSet phldrT="[Text]" custT="1"/>
      <dgm:spPr/>
      <dgm:t>
        <a:bodyPr/>
        <a:lstStyle/>
        <a:p>
          <a:pPr>
            <a:buFont typeface="Arial" panose="020B0604020202020204" pitchFamily="34" charset="0"/>
            <a:buNone/>
          </a:pPr>
          <a:r>
            <a:rPr lang="en-IN" sz="1200" b="1" dirty="0">
              <a:latin typeface="Poppins" panose="00000500000000000000" pitchFamily="2" charset="0"/>
              <a:cs typeface="Poppins" panose="00000500000000000000" pitchFamily="2" charset="0"/>
            </a:rPr>
            <a:t>Global Payroll</a:t>
          </a:r>
        </a:p>
      </dgm:t>
    </dgm:pt>
    <dgm:pt modelId="{070C1247-4F4D-43E1-AA24-68646EF95C4F}" type="parTrans" cxnId="{A166B0C8-0BCC-43B0-B397-FC3A0710104C}">
      <dgm:prSet/>
      <dgm:spPr/>
      <dgm:t>
        <a:bodyPr/>
        <a:lstStyle/>
        <a:p>
          <a:endParaRPr lang="en-US"/>
        </a:p>
      </dgm:t>
    </dgm:pt>
    <dgm:pt modelId="{779E2556-876E-41EF-BE7B-3AE65CA122E7}" type="sibTrans" cxnId="{A166B0C8-0BCC-43B0-B397-FC3A0710104C}">
      <dgm:prSet/>
      <dgm:spPr/>
      <dgm:t>
        <a:bodyPr/>
        <a:lstStyle/>
        <a:p>
          <a:endParaRPr lang="en-US"/>
        </a:p>
      </dgm:t>
    </dgm:pt>
    <dgm:pt modelId="{DFFA5FDF-8EF6-4C54-8B69-F2A33643B73D}">
      <dgm:prSet custT="1"/>
      <dgm:spPr/>
      <dgm:t>
        <a:bodyPr/>
        <a:lstStyle/>
        <a:p>
          <a:r>
            <a:rPr lang="en-IN" sz="1200" b="1">
              <a:latin typeface="Poppins" panose="00000500000000000000" pitchFamily="2" charset="0"/>
              <a:cs typeface="Poppins" panose="00000500000000000000" pitchFamily="2" charset="0"/>
            </a:rPr>
            <a:t>Compliance Registrations </a:t>
          </a:r>
          <a:endParaRPr lang="en-IN" sz="1200" b="1" dirty="0">
            <a:latin typeface="Poppins" panose="00000500000000000000" pitchFamily="2" charset="0"/>
            <a:cs typeface="Poppins" panose="00000500000000000000" pitchFamily="2" charset="0"/>
          </a:endParaRPr>
        </a:p>
      </dgm:t>
    </dgm:pt>
    <dgm:pt modelId="{7678B167-A19E-4ED7-8572-996FC4087E3D}" type="parTrans" cxnId="{67B1CAF7-0263-4543-821B-DE5D0244FF0D}">
      <dgm:prSet/>
      <dgm:spPr/>
      <dgm:t>
        <a:bodyPr/>
        <a:lstStyle/>
        <a:p>
          <a:endParaRPr lang="en-US"/>
        </a:p>
      </dgm:t>
    </dgm:pt>
    <dgm:pt modelId="{1134C6CF-5DFC-4EC1-9092-676BEDD485B1}" type="sibTrans" cxnId="{67B1CAF7-0263-4543-821B-DE5D0244FF0D}">
      <dgm:prSet/>
      <dgm:spPr/>
      <dgm:t>
        <a:bodyPr/>
        <a:lstStyle/>
        <a:p>
          <a:endParaRPr lang="en-US"/>
        </a:p>
      </dgm:t>
    </dgm:pt>
    <dgm:pt modelId="{72D07C7D-88C3-4ED3-BF35-A21C761D1BD1}">
      <dgm:prSet custT="1"/>
      <dgm:spPr/>
      <dgm:t>
        <a:bodyPr/>
        <a:lstStyle/>
        <a:p>
          <a:r>
            <a:rPr lang="en-IN" sz="1200" b="1" dirty="0">
              <a:latin typeface="Poppins" panose="00000500000000000000" pitchFamily="2" charset="0"/>
              <a:cs typeface="Poppins" panose="00000500000000000000" pitchFamily="2" charset="0"/>
            </a:rPr>
            <a:t>Contract Staffing </a:t>
          </a:r>
        </a:p>
      </dgm:t>
    </dgm:pt>
    <dgm:pt modelId="{0F4FBFFD-BA44-4F95-9084-C414C33AAF99}" type="parTrans" cxnId="{24427DB1-9028-41E0-A27D-8FA362C19FBA}">
      <dgm:prSet/>
      <dgm:spPr/>
      <dgm:t>
        <a:bodyPr/>
        <a:lstStyle/>
        <a:p>
          <a:endParaRPr lang="en-US"/>
        </a:p>
      </dgm:t>
    </dgm:pt>
    <dgm:pt modelId="{785FD8E3-4932-4C81-802D-D30D398B7ECB}" type="sibTrans" cxnId="{24427DB1-9028-41E0-A27D-8FA362C19FBA}">
      <dgm:prSet/>
      <dgm:spPr/>
      <dgm:t>
        <a:bodyPr/>
        <a:lstStyle/>
        <a:p>
          <a:endParaRPr lang="en-US"/>
        </a:p>
      </dgm:t>
    </dgm:pt>
    <dgm:pt modelId="{E7C2FCCD-E52C-496A-A2B6-09215C148189}" type="pres">
      <dgm:prSet presAssocID="{A4B32D64-84B1-4F59-AF01-D7A9F8408BFB}" presName="Name0" presStyleCnt="0">
        <dgm:presLayoutVars>
          <dgm:chPref val="1"/>
          <dgm:dir/>
          <dgm:animOne val="branch"/>
          <dgm:animLvl val="lvl"/>
          <dgm:resizeHandles/>
        </dgm:presLayoutVars>
      </dgm:prSet>
      <dgm:spPr/>
    </dgm:pt>
    <dgm:pt modelId="{74B8D8E6-E815-445E-85F8-3849851BFFF6}" type="pres">
      <dgm:prSet presAssocID="{C0FB7C92-B0D8-43FC-8F55-0CE913374E0F}" presName="vertOne" presStyleCnt="0"/>
      <dgm:spPr/>
    </dgm:pt>
    <dgm:pt modelId="{D2FEF189-1BE6-48C8-9CD2-781DC647E92B}" type="pres">
      <dgm:prSet presAssocID="{C0FB7C92-B0D8-43FC-8F55-0CE913374E0F}" presName="txOne" presStyleLbl="node0" presStyleIdx="0" presStyleCnt="7">
        <dgm:presLayoutVars>
          <dgm:chPref val="3"/>
        </dgm:presLayoutVars>
      </dgm:prSet>
      <dgm:spPr/>
    </dgm:pt>
    <dgm:pt modelId="{FF3924A2-5119-4F9B-A35A-8B838DEA9519}" type="pres">
      <dgm:prSet presAssocID="{C0FB7C92-B0D8-43FC-8F55-0CE913374E0F}" presName="horzOne" presStyleCnt="0"/>
      <dgm:spPr/>
    </dgm:pt>
    <dgm:pt modelId="{0631AC4F-490C-4F2B-BE26-987EF990438B}" type="pres">
      <dgm:prSet presAssocID="{8548F664-74DC-4F08-A152-220BB84918DD}" presName="sibSpaceOne" presStyleCnt="0"/>
      <dgm:spPr/>
    </dgm:pt>
    <dgm:pt modelId="{3E3D4133-DE03-4424-B060-883B0BCFAF1F}" type="pres">
      <dgm:prSet presAssocID="{B69C2D27-3873-4338-B51A-82CA39BFD285}" presName="vertOne" presStyleCnt="0"/>
      <dgm:spPr/>
    </dgm:pt>
    <dgm:pt modelId="{EF29F296-9C5F-46BB-8791-100DA65C0426}" type="pres">
      <dgm:prSet presAssocID="{B69C2D27-3873-4338-B51A-82CA39BFD285}" presName="txOne" presStyleLbl="node0" presStyleIdx="1" presStyleCnt="7">
        <dgm:presLayoutVars>
          <dgm:chPref val="3"/>
        </dgm:presLayoutVars>
      </dgm:prSet>
      <dgm:spPr/>
    </dgm:pt>
    <dgm:pt modelId="{E119F136-419C-41ED-BD86-FCCF5B4533F5}" type="pres">
      <dgm:prSet presAssocID="{B69C2D27-3873-4338-B51A-82CA39BFD285}" presName="horzOne" presStyleCnt="0"/>
      <dgm:spPr/>
    </dgm:pt>
    <dgm:pt modelId="{46D49D20-B917-4586-95A3-A43E50763AC7}" type="pres">
      <dgm:prSet presAssocID="{779E2556-876E-41EF-BE7B-3AE65CA122E7}" presName="sibSpaceOne" presStyleCnt="0"/>
      <dgm:spPr/>
    </dgm:pt>
    <dgm:pt modelId="{94745F12-A474-4A8F-A447-E5B6A6C566E2}" type="pres">
      <dgm:prSet presAssocID="{EAD16727-07BD-4286-8BCC-12C0620F1EAE}" presName="vertOne" presStyleCnt="0"/>
      <dgm:spPr/>
    </dgm:pt>
    <dgm:pt modelId="{EFFD29B6-F200-42AC-AB03-331C3DCC2F1B}" type="pres">
      <dgm:prSet presAssocID="{EAD16727-07BD-4286-8BCC-12C0620F1EAE}" presName="txOne" presStyleLbl="node0" presStyleIdx="2" presStyleCnt="7">
        <dgm:presLayoutVars>
          <dgm:chPref val="3"/>
        </dgm:presLayoutVars>
      </dgm:prSet>
      <dgm:spPr/>
    </dgm:pt>
    <dgm:pt modelId="{DAD904A8-BC82-4950-A725-86A6F6733E52}" type="pres">
      <dgm:prSet presAssocID="{EAD16727-07BD-4286-8BCC-12C0620F1EAE}" presName="horzOne" presStyleCnt="0"/>
      <dgm:spPr/>
    </dgm:pt>
    <dgm:pt modelId="{43E5344A-1A8B-4867-A3D4-2F6657C58BA0}" type="pres">
      <dgm:prSet presAssocID="{17759AB0-0320-4549-9B09-E6D761F7EC21}" presName="sibSpaceOne" presStyleCnt="0"/>
      <dgm:spPr/>
    </dgm:pt>
    <dgm:pt modelId="{7B2E2C76-9DD8-4F3C-B050-203A393D8D65}" type="pres">
      <dgm:prSet presAssocID="{C155F263-8400-4D56-B6D6-52B0669AAD26}" presName="vertOne" presStyleCnt="0"/>
      <dgm:spPr/>
    </dgm:pt>
    <dgm:pt modelId="{5716365C-867F-4D03-9BA5-821947B79923}" type="pres">
      <dgm:prSet presAssocID="{C155F263-8400-4D56-B6D6-52B0669AAD26}" presName="txOne" presStyleLbl="node0" presStyleIdx="3" presStyleCnt="7">
        <dgm:presLayoutVars>
          <dgm:chPref val="3"/>
        </dgm:presLayoutVars>
      </dgm:prSet>
      <dgm:spPr/>
    </dgm:pt>
    <dgm:pt modelId="{FDC96B9A-855E-4CA4-975D-F8AFA6338CF0}" type="pres">
      <dgm:prSet presAssocID="{C155F263-8400-4D56-B6D6-52B0669AAD26}" presName="horzOne" presStyleCnt="0"/>
      <dgm:spPr/>
    </dgm:pt>
    <dgm:pt modelId="{DD207040-CE01-4D47-869B-88C42C3BEB18}" type="pres">
      <dgm:prSet presAssocID="{0DB9281D-1A38-44E0-9DE6-87286B31E7A9}" presName="sibSpaceOne" presStyleCnt="0"/>
      <dgm:spPr/>
    </dgm:pt>
    <dgm:pt modelId="{99520248-6329-4177-BA44-94357963AC90}" type="pres">
      <dgm:prSet presAssocID="{3A67D703-807E-47AD-91C1-BDE33CED17A4}" presName="vertOne" presStyleCnt="0"/>
      <dgm:spPr/>
    </dgm:pt>
    <dgm:pt modelId="{10835307-1100-4677-A367-CA221C96EBCE}" type="pres">
      <dgm:prSet presAssocID="{3A67D703-807E-47AD-91C1-BDE33CED17A4}" presName="txOne" presStyleLbl="node0" presStyleIdx="4" presStyleCnt="7">
        <dgm:presLayoutVars>
          <dgm:chPref val="3"/>
        </dgm:presLayoutVars>
      </dgm:prSet>
      <dgm:spPr/>
    </dgm:pt>
    <dgm:pt modelId="{687370D7-C0BF-45A8-B145-48FFE7D6FC00}" type="pres">
      <dgm:prSet presAssocID="{3A67D703-807E-47AD-91C1-BDE33CED17A4}" presName="horzOne" presStyleCnt="0"/>
      <dgm:spPr/>
    </dgm:pt>
    <dgm:pt modelId="{68294F55-3211-4332-BCF2-7AA219101550}" type="pres">
      <dgm:prSet presAssocID="{9A47D8CE-5A75-43F6-A4CC-D996A8F98E5E}" presName="sibSpaceOne" presStyleCnt="0"/>
      <dgm:spPr/>
    </dgm:pt>
    <dgm:pt modelId="{1F5D27D0-9FA9-41A5-B8AA-9CDC1EE772E6}" type="pres">
      <dgm:prSet presAssocID="{DFFA5FDF-8EF6-4C54-8B69-F2A33643B73D}" presName="vertOne" presStyleCnt="0"/>
      <dgm:spPr/>
    </dgm:pt>
    <dgm:pt modelId="{19F1BE50-ECE3-4CDB-9DA1-CB55541D7B6F}" type="pres">
      <dgm:prSet presAssocID="{DFFA5FDF-8EF6-4C54-8B69-F2A33643B73D}" presName="txOne" presStyleLbl="node0" presStyleIdx="5" presStyleCnt="7">
        <dgm:presLayoutVars>
          <dgm:chPref val="3"/>
        </dgm:presLayoutVars>
      </dgm:prSet>
      <dgm:spPr/>
    </dgm:pt>
    <dgm:pt modelId="{D7E088AE-7428-4E1A-B0AD-AD62A6601A9B}" type="pres">
      <dgm:prSet presAssocID="{DFFA5FDF-8EF6-4C54-8B69-F2A33643B73D}" presName="horzOne" presStyleCnt="0"/>
      <dgm:spPr/>
    </dgm:pt>
    <dgm:pt modelId="{BF17CCD6-B925-45CD-AB87-07C80E127BEE}" type="pres">
      <dgm:prSet presAssocID="{1134C6CF-5DFC-4EC1-9092-676BEDD485B1}" presName="sibSpaceOne" presStyleCnt="0"/>
      <dgm:spPr/>
    </dgm:pt>
    <dgm:pt modelId="{CCB570BB-1F53-45C1-9BCB-B16A69A4678A}" type="pres">
      <dgm:prSet presAssocID="{72D07C7D-88C3-4ED3-BF35-A21C761D1BD1}" presName="vertOne" presStyleCnt="0"/>
      <dgm:spPr/>
    </dgm:pt>
    <dgm:pt modelId="{A01D0920-FFEF-4964-9FED-D6B3D0CAE8B6}" type="pres">
      <dgm:prSet presAssocID="{72D07C7D-88C3-4ED3-BF35-A21C761D1BD1}" presName="txOne" presStyleLbl="node0" presStyleIdx="6" presStyleCnt="7">
        <dgm:presLayoutVars>
          <dgm:chPref val="3"/>
        </dgm:presLayoutVars>
      </dgm:prSet>
      <dgm:spPr/>
    </dgm:pt>
    <dgm:pt modelId="{F8F4CCB1-F88C-4540-B71F-49CA8102BAD4}" type="pres">
      <dgm:prSet presAssocID="{72D07C7D-88C3-4ED3-BF35-A21C761D1BD1}" presName="horzOne" presStyleCnt="0"/>
      <dgm:spPr/>
    </dgm:pt>
  </dgm:ptLst>
  <dgm:cxnLst>
    <dgm:cxn modelId="{3086FB18-80F6-4BE6-A01E-07901CC87371}" srcId="{A4B32D64-84B1-4F59-AF01-D7A9F8408BFB}" destId="{EAD16727-07BD-4286-8BCC-12C0620F1EAE}" srcOrd="2" destOrd="0" parTransId="{B7AF4461-4BA1-495B-9127-DD0437898B5C}" sibTransId="{17759AB0-0320-4549-9B09-E6D761F7EC21}"/>
    <dgm:cxn modelId="{F26CBD1C-BBA2-4DA3-9AAB-56BAECB88684}" type="presOf" srcId="{72D07C7D-88C3-4ED3-BF35-A21C761D1BD1}" destId="{A01D0920-FFEF-4964-9FED-D6B3D0CAE8B6}" srcOrd="0" destOrd="0" presId="urn:microsoft.com/office/officeart/2005/8/layout/hierarchy4"/>
    <dgm:cxn modelId="{B5D0F923-39B3-437E-B35B-BEF6DDD51EF6}" type="presOf" srcId="{C0FB7C92-B0D8-43FC-8F55-0CE913374E0F}" destId="{D2FEF189-1BE6-48C8-9CD2-781DC647E92B}" srcOrd="0" destOrd="0" presId="urn:microsoft.com/office/officeart/2005/8/layout/hierarchy4"/>
    <dgm:cxn modelId="{7F347736-DD70-4D7A-BDAC-5851D95A67E2}" type="presOf" srcId="{B69C2D27-3873-4338-B51A-82CA39BFD285}" destId="{EF29F296-9C5F-46BB-8791-100DA65C0426}" srcOrd="0" destOrd="0" presId="urn:microsoft.com/office/officeart/2005/8/layout/hierarchy4"/>
    <dgm:cxn modelId="{75D10788-A934-4534-96F6-3310CBE9E8C6}" type="presOf" srcId="{DFFA5FDF-8EF6-4C54-8B69-F2A33643B73D}" destId="{19F1BE50-ECE3-4CDB-9DA1-CB55541D7B6F}" srcOrd="0" destOrd="0" presId="urn:microsoft.com/office/officeart/2005/8/layout/hierarchy4"/>
    <dgm:cxn modelId="{3E474689-116D-4962-BFDC-BA583240A429}" srcId="{A4B32D64-84B1-4F59-AF01-D7A9F8408BFB}" destId="{3A67D703-807E-47AD-91C1-BDE33CED17A4}" srcOrd="4" destOrd="0" parTransId="{5ADABF28-9A97-4E9D-BF09-DE1CBCBA830F}" sibTransId="{9A47D8CE-5A75-43F6-A4CC-D996A8F98E5E}"/>
    <dgm:cxn modelId="{5EAE568B-1556-4FEC-89AA-B5B087E8AD20}" type="presOf" srcId="{EAD16727-07BD-4286-8BCC-12C0620F1EAE}" destId="{EFFD29B6-F200-42AC-AB03-331C3DCC2F1B}" srcOrd="0" destOrd="0" presId="urn:microsoft.com/office/officeart/2005/8/layout/hierarchy4"/>
    <dgm:cxn modelId="{B709ADA2-4435-44F4-97EE-42F301C963C8}" type="presOf" srcId="{C155F263-8400-4D56-B6D6-52B0669AAD26}" destId="{5716365C-867F-4D03-9BA5-821947B79923}" srcOrd="0" destOrd="0" presId="urn:microsoft.com/office/officeart/2005/8/layout/hierarchy4"/>
    <dgm:cxn modelId="{24427DB1-9028-41E0-A27D-8FA362C19FBA}" srcId="{A4B32D64-84B1-4F59-AF01-D7A9F8408BFB}" destId="{72D07C7D-88C3-4ED3-BF35-A21C761D1BD1}" srcOrd="6" destOrd="0" parTransId="{0F4FBFFD-BA44-4F95-9084-C414C33AAF99}" sibTransId="{785FD8E3-4932-4C81-802D-D30D398B7ECB}"/>
    <dgm:cxn modelId="{5BB202C7-89FB-48DC-BB35-564CEC1C3B91}" type="presOf" srcId="{A4B32D64-84B1-4F59-AF01-D7A9F8408BFB}" destId="{E7C2FCCD-E52C-496A-A2B6-09215C148189}" srcOrd="0" destOrd="0" presId="urn:microsoft.com/office/officeart/2005/8/layout/hierarchy4"/>
    <dgm:cxn modelId="{332F54C7-C2A3-453B-87D8-8A713244218C}" type="presOf" srcId="{3A67D703-807E-47AD-91C1-BDE33CED17A4}" destId="{10835307-1100-4677-A367-CA221C96EBCE}" srcOrd="0" destOrd="0" presId="urn:microsoft.com/office/officeart/2005/8/layout/hierarchy4"/>
    <dgm:cxn modelId="{4A0EA8C8-131F-43CD-8DD5-5C9EFABE6891}" srcId="{A4B32D64-84B1-4F59-AF01-D7A9F8408BFB}" destId="{C0FB7C92-B0D8-43FC-8F55-0CE913374E0F}" srcOrd="0" destOrd="0" parTransId="{702B882D-F919-4162-9E4B-A274E46832DF}" sibTransId="{8548F664-74DC-4F08-A152-220BB84918DD}"/>
    <dgm:cxn modelId="{A166B0C8-0BCC-43B0-B397-FC3A0710104C}" srcId="{A4B32D64-84B1-4F59-AF01-D7A9F8408BFB}" destId="{B69C2D27-3873-4338-B51A-82CA39BFD285}" srcOrd="1" destOrd="0" parTransId="{070C1247-4F4D-43E1-AA24-68646EF95C4F}" sibTransId="{779E2556-876E-41EF-BE7B-3AE65CA122E7}"/>
    <dgm:cxn modelId="{346DF1DC-52CD-4D00-9941-CCE2BE43D790}" srcId="{A4B32D64-84B1-4F59-AF01-D7A9F8408BFB}" destId="{C155F263-8400-4D56-B6D6-52B0669AAD26}" srcOrd="3" destOrd="0" parTransId="{ABC9A92B-7B40-4E4A-A6AD-191B9AB9745F}" sibTransId="{0DB9281D-1A38-44E0-9DE6-87286B31E7A9}"/>
    <dgm:cxn modelId="{67B1CAF7-0263-4543-821B-DE5D0244FF0D}" srcId="{A4B32D64-84B1-4F59-AF01-D7A9F8408BFB}" destId="{DFFA5FDF-8EF6-4C54-8B69-F2A33643B73D}" srcOrd="5" destOrd="0" parTransId="{7678B167-A19E-4ED7-8572-996FC4087E3D}" sibTransId="{1134C6CF-5DFC-4EC1-9092-676BEDD485B1}"/>
    <dgm:cxn modelId="{A3ED1B26-4F67-4A9F-93EF-CC1D64D53360}" type="presParOf" srcId="{E7C2FCCD-E52C-496A-A2B6-09215C148189}" destId="{74B8D8E6-E815-445E-85F8-3849851BFFF6}" srcOrd="0" destOrd="0" presId="urn:microsoft.com/office/officeart/2005/8/layout/hierarchy4"/>
    <dgm:cxn modelId="{20749545-6080-49C8-91B1-0A9C560EC9B6}" type="presParOf" srcId="{74B8D8E6-E815-445E-85F8-3849851BFFF6}" destId="{D2FEF189-1BE6-48C8-9CD2-781DC647E92B}" srcOrd="0" destOrd="0" presId="urn:microsoft.com/office/officeart/2005/8/layout/hierarchy4"/>
    <dgm:cxn modelId="{3CA5A1DD-AC05-4622-B96F-4B9F1E944FEC}" type="presParOf" srcId="{74B8D8E6-E815-445E-85F8-3849851BFFF6}" destId="{FF3924A2-5119-4F9B-A35A-8B838DEA9519}" srcOrd="1" destOrd="0" presId="urn:microsoft.com/office/officeart/2005/8/layout/hierarchy4"/>
    <dgm:cxn modelId="{2091E200-11A0-41F4-9AF1-D04832264091}" type="presParOf" srcId="{E7C2FCCD-E52C-496A-A2B6-09215C148189}" destId="{0631AC4F-490C-4F2B-BE26-987EF990438B}" srcOrd="1" destOrd="0" presId="urn:microsoft.com/office/officeart/2005/8/layout/hierarchy4"/>
    <dgm:cxn modelId="{3C4562DD-7A7E-4DBB-BAB5-2DF0D701CE36}" type="presParOf" srcId="{E7C2FCCD-E52C-496A-A2B6-09215C148189}" destId="{3E3D4133-DE03-4424-B060-883B0BCFAF1F}" srcOrd="2" destOrd="0" presId="urn:microsoft.com/office/officeart/2005/8/layout/hierarchy4"/>
    <dgm:cxn modelId="{B11F0850-C1E9-4D8E-9075-101B7625BFF5}" type="presParOf" srcId="{3E3D4133-DE03-4424-B060-883B0BCFAF1F}" destId="{EF29F296-9C5F-46BB-8791-100DA65C0426}" srcOrd="0" destOrd="0" presId="urn:microsoft.com/office/officeart/2005/8/layout/hierarchy4"/>
    <dgm:cxn modelId="{089BCE00-85D9-4A07-8915-B6F65BD012FF}" type="presParOf" srcId="{3E3D4133-DE03-4424-B060-883B0BCFAF1F}" destId="{E119F136-419C-41ED-BD86-FCCF5B4533F5}" srcOrd="1" destOrd="0" presId="urn:microsoft.com/office/officeart/2005/8/layout/hierarchy4"/>
    <dgm:cxn modelId="{424C25CF-1268-429C-8697-7945E6BB5A01}" type="presParOf" srcId="{E7C2FCCD-E52C-496A-A2B6-09215C148189}" destId="{46D49D20-B917-4586-95A3-A43E50763AC7}" srcOrd="3" destOrd="0" presId="urn:microsoft.com/office/officeart/2005/8/layout/hierarchy4"/>
    <dgm:cxn modelId="{66FDE53D-1EFF-412F-84EF-8A0F1E69E2D4}" type="presParOf" srcId="{E7C2FCCD-E52C-496A-A2B6-09215C148189}" destId="{94745F12-A474-4A8F-A447-E5B6A6C566E2}" srcOrd="4" destOrd="0" presId="urn:microsoft.com/office/officeart/2005/8/layout/hierarchy4"/>
    <dgm:cxn modelId="{DBA4815D-3D4F-4056-94F3-F94DA7A6C051}" type="presParOf" srcId="{94745F12-A474-4A8F-A447-E5B6A6C566E2}" destId="{EFFD29B6-F200-42AC-AB03-331C3DCC2F1B}" srcOrd="0" destOrd="0" presId="urn:microsoft.com/office/officeart/2005/8/layout/hierarchy4"/>
    <dgm:cxn modelId="{7CBEB0F1-AD14-48EA-AAC9-871EECD9F945}" type="presParOf" srcId="{94745F12-A474-4A8F-A447-E5B6A6C566E2}" destId="{DAD904A8-BC82-4950-A725-86A6F6733E52}" srcOrd="1" destOrd="0" presId="urn:microsoft.com/office/officeart/2005/8/layout/hierarchy4"/>
    <dgm:cxn modelId="{E9784FAE-9F7D-4B6B-A46B-0ED7BB07F95E}" type="presParOf" srcId="{E7C2FCCD-E52C-496A-A2B6-09215C148189}" destId="{43E5344A-1A8B-4867-A3D4-2F6657C58BA0}" srcOrd="5" destOrd="0" presId="urn:microsoft.com/office/officeart/2005/8/layout/hierarchy4"/>
    <dgm:cxn modelId="{F33B9A68-A5D5-4658-AEFA-51CD46B9C830}" type="presParOf" srcId="{E7C2FCCD-E52C-496A-A2B6-09215C148189}" destId="{7B2E2C76-9DD8-4F3C-B050-203A393D8D65}" srcOrd="6" destOrd="0" presId="urn:microsoft.com/office/officeart/2005/8/layout/hierarchy4"/>
    <dgm:cxn modelId="{1DF66FC5-B778-4344-B85F-F46EB19FA3A4}" type="presParOf" srcId="{7B2E2C76-9DD8-4F3C-B050-203A393D8D65}" destId="{5716365C-867F-4D03-9BA5-821947B79923}" srcOrd="0" destOrd="0" presId="urn:microsoft.com/office/officeart/2005/8/layout/hierarchy4"/>
    <dgm:cxn modelId="{6A1650C1-E080-47DB-880C-FF947011D45E}" type="presParOf" srcId="{7B2E2C76-9DD8-4F3C-B050-203A393D8D65}" destId="{FDC96B9A-855E-4CA4-975D-F8AFA6338CF0}" srcOrd="1" destOrd="0" presId="urn:microsoft.com/office/officeart/2005/8/layout/hierarchy4"/>
    <dgm:cxn modelId="{9F4DE251-CE79-4674-A737-83686D0D9D6A}" type="presParOf" srcId="{E7C2FCCD-E52C-496A-A2B6-09215C148189}" destId="{DD207040-CE01-4D47-869B-88C42C3BEB18}" srcOrd="7" destOrd="0" presId="urn:microsoft.com/office/officeart/2005/8/layout/hierarchy4"/>
    <dgm:cxn modelId="{8C2C2F77-90DA-47A7-B7CB-4067D84A7758}" type="presParOf" srcId="{E7C2FCCD-E52C-496A-A2B6-09215C148189}" destId="{99520248-6329-4177-BA44-94357963AC90}" srcOrd="8" destOrd="0" presId="urn:microsoft.com/office/officeart/2005/8/layout/hierarchy4"/>
    <dgm:cxn modelId="{C26E8A9F-F967-450E-8966-00F65700799B}" type="presParOf" srcId="{99520248-6329-4177-BA44-94357963AC90}" destId="{10835307-1100-4677-A367-CA221C96EBCE}" srcOrd="0" destOrd="0" presId="urn:microsoft.com/office/officeart/2005/8/layout/hierarchy4"/>
    <dgm:cxn modelId="{82AE7AA5-0B11-4E6E-8F7B-31F1F39FE79B}" type="presParOf" srcId="{99520248-6329-4177-BA44-94357963AC90}" destId="{687370D7-C0BF-45A8-B145-48FFE7D6FC00}" srcOrd="1" destOrd="0" presId="urn:microsoft.com/office/officeart/2005/8/layout/hierarchy4"/>
    <dgm:cxn modelId="{31B5F490-F4C0-48D2-86F2-9E94F6903769}" type="presParOf" srcId="{E7C2FCCD-E52C-496A-A2B6-09215C148189}" destId="{68294F55-3211-4332-BCF2-7AA219101550}" srcOrd="9" destOrd="0" presId="urn:microsoft.com/office/officeart/2005/8/layout/hierarchy4"/>
    <dgm:cxn modelId="{4FC0A382-296A-48CB-A354-DAA75B09DD5A}" type="presParOf" srcId="{E7C2FCCD-E52C-496A-A2B6-09215C148189}" destId="{1F5D27D0-9FA9-41A5-B8AA-9CDC1EE772E6}" srcOrd="10" destOrd="0" presId="urn:microsoft.com/office/officeart/2005/8/layout/hierarchy4"/>
    <dgm:cxn modelId="{B4FFC823-4A01-4849-AFB7-59EF9D807C37}" type="presParOf" srcId="{1F5D27D0-9FA9-41A5-B8AA-9CDC1EE772E6}" destId="{19F1BE50-ECE3-4CDB-9DA1-CB55541D7B6F}" srcOrd="0" destOrd="0" presId="urn:microsoft.com/office/officeart/2005/8/layout/hierarchy4"/>
    <dgm:cxn modelId="{CC350304-6347-4D14-A66D-34F91B02E920}" type="presParOf" srcId="{1F5D27D0-9FA9-41A5-B8AA-9CDC1EE772E6}" destId="{D7E088AE-7428-4E1A-B0AD-AD62A6601A9B}" srcOrd="1" destOrd="0" presId="urn:microsoft.com/office/officeart/2005/8/layout/hierarchy4"/>
    <dgm:cxn modelId="{73D5BD59-F20E-450B-B82B-DC0F15244C45}" type="presParOf" srcId="{E7C2FCCD-E52C-496A-A2B6-09215C148189}" destId="{BF17CCD6-B925-45CD-AB87-07C80E127BEE}" srcOrd="11" destOrd="0" presId="urn:microsoft.com/office/officeart/2005/8/layout/hierarchy4"/>
    <dgm:cxn modelId="{563A89C3-EAAF-4063-B53D-A0A3FD357BCD}" type="presParOf" srcId="{E7C2FCCD-E52C-496A-A2B6-09215C148189}" destId="{CCB570BB-1F53-45C1-9BCB-B16A69A4678A}" srcOrd="12" destOrd="0" presId="urn:microsoft.com/office/officeart/2005/8/layout/hierarchy4"/>
    <dgm:cxn modelId="{CE251C06-7B88-4AC5-BAEF-13C51C259E52}" type="presParOf" srcId="{CCB570BB-1F53-45C1-9BCB-B16A69A4678A}" destId="{A01D0920-FFEF-4964-9FED-D6B3D0CAE8B6}" srcOrd="0" destOrd="0" presId="urn:microsoft.com/office/officeart/2005/8/layout/hierarchy4"/>
    <dgm:cxn modelId="{167004A0-78A0-4B48-A2A2-36685638BE2F}" type="presParOf" srcId="{CCB570BB-1F53-45C1-9BCB-B16A69A4678A}" destId="{F8F4CCB1-F88C-4540-B71F-49CA8102BAD4}"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4B32D64-84B1-4F59-AF01-D7A9F8408BFB}" type="doc">
      <dgm:prSet loTypeId="urn:microsoft.com/office/officeart/2005/8/layout/hierarchy4" loCatId="list" qsTypeId="urn:microsoft.com/office/officeart/2005/8/quickstyle/simple5" qsCatId="simple" csTypeId="urn:microsoft.com/office/officeart/2005/8/colors/accent2_2" csCatId="accent2" phldr="1"/>
      <dgm:spPr/>
      <dgm:t>
        <a:bodyPr/>
        <a:lstStyle/>
        <a:p>
          <a:endParaRPr lang="en-IN"/>
        </a:p>
      </dgm:t>
    </dgm:pt>
    <dgm:pt modelId="{59C5EDAE-906A-40A5-B230-43C3FD401B7B}">
      <dgm:prSet/>
      <dgm:spPr/>
      <dgm:t>
        <a:bodyPr/>
        <a:lstStyle/>
        <a:p>
          <a:r>
            <a:rPr lang="en-IN" b="1" dirty="0">
              <a:latin typeface="Poppins" panose="00000500000000000000" pitchFamily="2" charset="0"/>
              <a:cs typeface="Poppins" panose="00000500000000000000" pitchFamily="2" charset="0"/>
            </a:rPr>
            <a:t>HR Outsourcing</a:t>
          </a:r>
        </a:p>
      </dgm:t>
    </dgm:pt>
    <dgm:pt modelId="{267DD9B7-94C2-43A0-976D-11B84E35BF2A}" type="parTrans" cxnId="{FAA87AE8-7400-48CD-B44D-A1C2C9614F23}">
      <dgm:prSet/>
      <dgm:spPr/>
      <dgm:t>
        <a:bodyPr/>
        <a:lstStyle/>
        <a:p>
          <a:endParaRPr lang="en-IN"/>
        </a:p>
      </dgm:t>
    </dgm:pt>
    <dgm:pt modelId="{1F460329-BB77-4A7F-A3AE-301740810982}" type="sibTrans" cxnId="{FAA87AE8-7400-48CD-B44D-A1C2C9614F23}">
      <dgm:prSet/>
      <dgm:spPr/>
      <dgm:t>
        <a:bodyPr/>
        <a:lstStyle/>
        <a:p>
          <a:endParaRPr lang="en-IN"/>
        </a:p>
      </dgm:t>
    </dgm:pt>
    <dgm:pt modelId="{627D1870-5F34-4C2D-A971-693FDACC76A3}">
      <dgm:prSet/>
      <dgm:spPr/>
      <dgm:t>
        <a:bodyPr/>
        <a:lstStyle/>
        <a:p>
          <a:r>
            <a:rPr lang="en-IN" b="1" dirty="0">
              <a:latin typeface="Poppins" panose="00000500000000000000" pitchFamily="2" charset="0"/>
              <a:cs typeface="Poppins" panose="00000500000000000000" pitchFamily="2" charset="0"/>
            </a:rPr>
            <a:t>Payroll and Compliance Audit</a:t>
          </a:r>
        </a:p>
      </dgm:t>
    </dgm:pt>
    <dgm:pt modelId="{28ABB99B-35C5-41C1-B869-FBC578A35298}" type="parTrans" cxnId="{AA15CDB3-1B6D-41D1-A8AA-23CFE73CF449}">
      <dgm:prSet/>
      <dgm:spPr/>
      <dgm:t>
        <a:bodyPr/>
        <a:lstStyle/>
        <a:p>
          <a:endParaRPr lang="en-US"/>
        </a:p>
      </dgm:t>
    </dgm:pt>
    <dgm:pt modelId="{2B13697D-B8FD-4D35-86F6-7189CD2DE9A2}" type="sibTrans" cxnId="{AA15CDB3-1B6D-41D1-A8AA-23CFE73CF449}">
      <dgm:prSet/>
      <dgm:spPr/>
      <dgm:t>
        <a:bodyPr/>
        <a:lstStyle/>
        <a:p>
          <a:endParaRPr lang="en-US"/>
        </a:p>
      </dgm:t>
    </dgm:pt>
    <dgm:pt modelId="{C4F541D7-AF22-41CD-848F-F84D38A917D1}">
      <dgm:prSet/>
      <dgm:spPr/>
      <dgm:t>
        <a:bodyPr/>
        <a:lstStyle/>
        <a:p>
          <a:r>
            <a:rPr lang="en-IN" b="1" dirty="0">
              <a:latin typeface="Poppins" panose="00000500000000000000" pitchFamily="2" charset="0"/>
              <a:cs typeface="Poppins" panose="00000500000000000000" pitchFamily="2" charset="0"/>
            </a:rPr>
            <a:t>Accounts Payable and Receivable</a:t>
          </a:r>
        </a:p>
      </dgm:t>
    </dgm:pt>
    <dgm:pt modelId="{5D1798FB-CDC4-45EA-8A38-F25C7E8BBEE4}" type="parTrans" cxnId="{9FDE915A-2C97-497B-8837-36FFBC31CC2C}">
      <dgm:prSet/>
      <dgm:spPr/>
      <dgm:t>
        <a:bodyPr/>
        <a:lstStyle/>
        <a:p>
          <a:endParaRPr lang="en-US"/>
        </a:p>
      </dgm:t>
    </dgm:pt>
    <dgm:pt modelId="{C3420489-BB0B-40A4-BF43-3EFFB9B820F9}" type="sibTrans" cxnId="{9FDE915A-2C97-497B-8837-36FFBC31CC2C}">
      <dgm:prSet/>
      <dgm:spPr/>
      <dgm:t>
        <a:bodyPr/>
        <a:lstStyle/>
        <a:p>
          <a:endParaRPr lang="en-US"/>
        </a:p>
      </dgm:t>
    </dgm:pt>
    <dgm:pt modelId="{BA777DDC-A0D9-42C7-9F33-51A7FFA8CEBF}">
      <dgm:prSet/>
      <dgm:spPr/>
      <dgm:t>
        <a:bodyPr/>
        <a:lstStyle/>
        <a:p>
          <a:r>
            <a:rPr lang="en-IN" b="1" dirty="0">
              <a:latin typeface="Poppins" panose="00000500000000000000" pitchFamily="2" charset="0"/>
              <a:cs typeface="Poppins" panose="00000500000000000000" pitchFamily="2" charset="0"/>
            </a:rPr>
            <a:t>Recruitment</a:t>
          </a:r>
        </a:p>
      </dgm:t>
    </dgm:pt>
    <dgm:pt modelId="{BD946C82-3928-40D9-B271-6F73240CA659}" type="parTrans" cxnId="{9ED1269A-12E9-4B82-AA85-F07F809EC9CB}">
      <dgm:prSet/>
      <dgm:spPr/>
      <dgm:t>
        <a:bodyPr/>
        <a:lstStyle/>
        <a:p>
          <a:endParaRPr lang="en-US"/>
        </a:p>
      </dgm:t>
    </dgm:pt>
    <dgm:pt modelId="{EA524387-2FB0-41AD-BEC2-C8253EAAB90A}" type="sibTrans" cxnId="{9ED1269A-12E9-4B82-AA85-F07F809EC9CB}">
      <dgm:prSet/>
      <dgm:spPr/>
      <dgm:t>
        <a:bodyPr/>
        <a:lstStyle/>
        <a:p>
          <a:endParaRPr lang="en-US"/>
        </a:p>
      </dgm:t>
    </dgm:pt>
    <dgm:pt modelId="{4AC853C0-0D73-4B57-B71A-FACA18BEF8AF}">
      <dgm:prSet/>
      <dgm:spPr/>
      <dgm:t>
        <a:bodyPr/>
        <a:lstStyle/>
        <a:p>
          <a:r>
            <a:rPr lang="en-IN" b="1" dirty="0">
              <a:latin typeface="Poppins" panose="00000500000000000000" pitchFamily="2" charset="0"/>
              <a:cs typeface="Poppins" panose="00000500000000000000" pitchFamily="2" charset="0"/>
            </a:rPr>
            <a:t>Actuarial Certifications</a:t>
          </a:r>
        </a:p>
      </dgm:t>
    </dgm:pt>
    <dgm:pt modelId="{8D186B89-14B2-4CB2-A094-0B2138472C36}" type="parTrans" cxnId="{B6773418-753F-4CA0-8998-07E4A8EDBCB7}">
      <dgm:prSet/>
      <dgm:spPr/>
      <dgm:t>
        <a:bodyPr/>
        <a:lstStyle/>
        <a:p>
          <a:endParaRPr lang="en-US"/>
        </a:p>
      </dgm:t>
    </dgm:pt>
    <dgm:pt modelId="{48EEE5FE-99B7-4E4E-93ED-2DED2CE09990}" type="sibTrans" cxnId="{B6773418-753F-4CA0-8998-07E4A8EDBCB7}">
      <dgm:prSet/>
      <dgm:spPr/>
      <dgm:t>
        <a:bodyPr/>
        <a:lstStyle/>
        <a:p>
          <a:endParaRPr lang="en-US"/>
        </a:p>
      </dgm:t>
    </dgm:pt>
    <dgm:pt modelId="{1BE50F02-9D8E-4397-97CC-2AACFD59F1E4}">
      <dgm:prSet/>
      <dgm:spPr/>
      <dgm:t>
        <a:bodyPr/>
        <a:lstStyle/>
        <a:p>
          <a:r>
            <a:rPr lang="en-IN" b="1" dirty="0">
              <a:latin typeface="Poppins" panose="00000500000000000000" pitchFamily="2" charset="0"/>
              <a:cs typeface="Poppins" panose="00000500000000000000" pitchFamily="2" charset="0"/>
            </a:rPr>
            <a:t>End to End HR Tech</a:t>
          </a:r>
        </a:p>
      </dgm:t>
    </dgm:pt>
    <dgm:pt modelId="{24C1DEBC-AAF0-4090-B2A7-14B424B75051}" type="parTrans" cxnId="{A382B042-0470-4A78-8823-2300C3594575}">
      <dgm:prSet/>
      <dgm:spPr/>
      <dgm:t>
        <a:bodyPr/>
        <a:lstStyle/>
        <a:p>
          <a:endParaRPr lang="en-US"/>
        </a:p>
      </dgm:t>
    </dgm:pt>
    <dgm:pt modelId="{A9518349-508F-475F-8B33-6D17BB1E35A1}" type="sibTrans" cxnId="{A382B042-0470-4A78-8823-2300C3594575}">
      <dgm:prSet/>
      <dgm:spPr/>
      <dgm:t>
        <a:bodyPr/>
        <a:lstStyle/>
        <a:p>
          <a:endParaRPr lang="en-US"/>
        </a:p>
      </dgm:t>
    </dgm:pt>
    <dgm:pt modelId="{44D3065C-1A1E-4D53-B557-DE5B7E30DC71}">
      <dgm:prSet/>
      <dgm:spPr/>
      <dgm:t>
        <a:bodyPr/>
        <a:lstStyle/>
        <a:p>
          <a:r>
            <a:rPr lang="en-IN" b="1" dirty="0">
              <a:latin typeface="Poppins" panose="00000500000000000000" pitchFamily="2" charset="0"/>
              <a:cs typeface="Poppins" panose="00000500000000000000" pitchFamily="2" charset="0"/>
            </a:rPr>
            <a:t>Vendor Audits</a:t>
          </a:r>
        </a:p>
      </dgm:t>
    </dgm:pt>
    <dgm:pt modelId="{B5B6262C-93F8-4C4F-A187-1B2361BABB0A}" type="parTrans" cxnId="{1B9004D6-1D50-47D5-9584-1DB4438B0E1B}">
      <dgm:prSet/>
      <dgm:spPr/>
      <dgm:t>
        <a:bodyPr/>
        <a:lstStyle/>
        <a:p>
          <a:endParaRPr lang="en-US"/>
        </a:p>
      </dgm:t>
    </dgm:pt>
    <dgm:pt modelId="{2D49EDA3-8192-4F1D-8476-D1EFFFC16B5D}" type="sibTrans" cxnId="{1B9004D6-1D50-47D5-9584-1DB4438B0E1B}">
      <dgm:prSet/>
      <dgm:spPr/>
      <dgm:t>
        <a:bodyPr/>
        <a:lstStyle/>
        <a:p>
          <a:endParaRPr lang="en-US"/>
        </a:p>
      </dgm:t>
    </dgm:pt>
    <dgm:pt modelId="{E7C2FCCD-E52C-496A-A2B6-09215C148189}" type="pres">
      <dgm:prSet presAssocID="{A4B32D64-84B1-4F59-AF01-D7A9F8408BFB}" presName="Name0" presStyleCnt="0">
        <dgm:presLayoutVars>
          <dgm:chPref val="1"/>
          <dgm:dir/>
          <dgm:animOne val="branch"/>
          <dgm:animLvl val="lvl"/>
          <dgm:resizeHandles/>
        </dgm:presLayoutVars>
      </dgm:prSet>
      <dgm:spPr/>
    </dgm:pt>
    <dgm:pt modelId="{C05E7334-4CDC-4E24-B6BA-53BB1715781E}" type="pres">
      <dgm:prSet presAssocID="{59C5EDAE-906A-40A5-B230-43C3FD401B7B}" presName="vertOne" presStyleCnt="0"/>
      <dgm:spPr/>
    </dgm:pt>
    <dgm:pt modelId="{342D0F84-1077-47DD-9C8D-DBAF6023B3C9}" type="pres">
      <dgm:prSet presAssocID="{59C5EDAE-906A-40A5-B230-43C3FD401B7B}" presName="txOne" presStyleLbl="node0" presStyleIdx="0" presStyleCnt="7">
        <dgm:presLayoutVars>
          <dgm:chPref val="3"/>
        </dgm:presLayoutVars>
      </dgm:prSet>
      <dgm:spPr/>
    </dgm:pt>
    <dgm:pt modelId="{28624CF4-9BF0-452D-9C47-B5651C729E85}" type="pres">
      <dgm:prSet presAssocID="{59C5EDAE-906A-40A5-B230-43C3FD401B7B}" presName="horzOne" presStyleCnt="0"/>
      <dgm:spPr/>
    </dgm:pt>
    <dgm:pt modelId="{83538B06-0DD9-457D-9658-17C654FDB9DC}" type="pres">
      <dgm:prSet presAssocID="{1F460329-BB77-4A7F-A3AE-301740810982}" presName="sibSpaceOne" presStyleCnt="0"/>
      <dgm:spPr/>
    </dgm:pt>
    <dgm:pt modelId="{4F521DD7-ABCC-42AB-A494-2E98E62B6AA7}" type="pres">
      <dgm:prSet presAssocID="{627D1870-5F34-4C2D-A971-693FDACC76A3}" presName="vertOne" presStyleCnt="0"/>
      <dgm:spPr/>
    </dgm:pt>
    <dgm:pt modelId="{5343E61E-AC5C-4904-8C2C-C3A083382D31}" type="pres">
      <dgm:prSet presAssocID="{627D1870-5F34-4C2D-A971-693FDACC76A3}" presName="txOne" presStyleLbl="node0" presStyleIdx="1" presStyleCnt="7">
        <dgm:presLayoutVars>
          <dgm:chPref val="3"/>
        </dgm:presLayoutVars>
      </dgm:prSet>
      <dgm:spPr/>
    </dgm:pt>
    <dgm:pt modelId="{88063594-118C-4CA1-AD8E-4FD55590CCD9}" type="pres">
      <dgm:prSet presAssocID="{627D1870-5F34-4C2D-A971-693FDACC76A3}" presName="horzOne" presStyleCnt="0"/>
      <dgm:spPr/>
    </dgm:pt>
    <dgm:pt modelId="{A7188A59-B6ED-44E3-B455-6BCE94FEE3BE}" type="pres">
      <dgm:prSet presAssocID="{2B13697D-B8FD-4D35-86F6-7189CD2DE9A2}" presName="sibSpaceOne" presStyleCnt="0"/>
      <dgm:spPr/>
    </dgm:pt>
    <dgm:pt modelId="{259A48BD-FB70-43F2-83FB-F462B667BC16}" type="pres">
      <dgm:prSet presAssocID="{C4F541D7-AF22-41CD-848F-F84D38A917D1}" presName="vertOne" presStyleCnt="0"/>
      <dgm:spPr/>
    </dgm:pt>
    <dgm:pt modelId="{DE86BE5B-F0AB-44F2-92A4-FA65C3375E5D}" type="pres">
      <dgm:prSet presAssocID="{C4F541D7-AF22-41CD-848F-F84D38A917D1}" presName="txOne" presStyleLbl="node0" presStyleIdx="2" presStyleCnt="7">
        <dgm:presLayoutVars>
          <dgm:chPref val="3"/>
        </dgm:presLayoutVars>
      </dgm:prSet>
      <dgm:spPr/>
    </dgm:pt>
    <dgm:pt modelId="{5724398B-12A8-499A-B62C-83D10BB1C544}" type="pres">
      <dgm:prSet presAssocID="{C4F541D7-AF22-41CD-848F-F84D38A917D1}" presName="horzOne" presStyleCnt="0"/>
      <dgm:spPr/>
    </dgm:pt>
    <dgm:pt modelId="{B960B60B-46CB-42AF-9F13-7F918B05DE33}" type="pres">
      <dgm:prSet presAssocID="{C3420489-BB0B-40A4-BF43-3EFFB9B820F9}" presName="sibSpaceOne" presStyleCnt="0"/>
      <dgm:spPr/>
    </dgm:pt>
    <dgm:pt modelId="{DBE1C35C-FE2F-4397-A75A-38970C7627D6}" type="pres">
      <dgm:prSet presAssocID="{BA777DDC-A0D9-42C7-9F33-51A7FFA8CEBF}" presName="vertOne" presStyleCnt="0"/>
      <dgm:spPr/>
    </dgm:pt>
    <dgm:pt modelId="{9C62F540-98E3-4C37-A221-BA22F3B16CDB}" type="pres">
      <dgm:prSet presAssocID="{BA777DDC-A0D9-42C7-9F33-51A7FFA8CEBF}" presName="txOne" presStyleLbl="node0" presStyleIdx="3" presStyleCnt="7">
        <dgm:presLayoutVars>
          <dgm:chPref val="3"/>
        </dgm:presLayoutVars>
      </dgm:prSet>
      <dgm:spPr/>
    </dgm:pt>
    <dgm:pt modelId="{D978DD3C-35F5-4744-B5BA-D83B45C55C26}" type="pres">
      <dgm:prSet presAssocID="{BA777DDC-A0D9-42C7-9F33-51A7FFA8CEBF}" presName="horzOne" presStyleCnt="0"/>
      <dgm:spPr/>
    </dgm:pt>
    <dgm:pt modelId="{4C8C3980-CE35-4E4D-8946-43FCF1583DE4}" type="pres">
      <dgm:prSet presAssocID="{EA524387-2FB0-41AD-BEC2-C8253EAAB90A}" presName="sibSpaceOne" presStyleCnt="0"/>
      <dgm:spPr/>
    </dgm:pt>
    <dgm:pt modelId="{1DD86F5C-11F1-46E9-AE4C-E0C7B1D9D53E}" type="pres">
      <dgm:prSet presAssocID="{4AC853C0-0D73-4B57-B71A-FACA18BEF8AF}" presName="vertOne" presStyleCnt="0"/>
      <dgm:spPr/>
    </dgm:pt>
    <dgm:pt modelId="{8F65CE03-447E-42F5-B055-9F03EC56D7F3}" type="pres">
      <dgm:prSet presAssocID="{4AC853C0-0D73-4B57-B71A-FACA18BEF8AF}" presName="txOne" presStyleLbl="node0" presStyleIdx="4" presStyleCnt="7">
        <dgm:presLayoutVars>
          <dgm:chPref val="3"/>
        </dgm:presLayoutVars>
      </dgm:prSet>
      <dgm:spPr/>
    </dgm:pt>
    <dgm:pt modelId="{4D2DBE55-56E6-4FEF-B9A6-60BFA6624B50}" type="pres">
      <dgm:prSet presAssocID="{4AC853C0-0D73-4B57-B71A-FACA18BEF8AF}" presName="horzOne" presStyleCnt="0"/>
      <dgm:spPr/>
    </dgm:pt>
    <dgm:pt modelId="{2CEA09E3-423B-4E39-A2DE-C017781221DF}" type="pres">
      <dgm:prSet presAssocID="{48EEE5FE-99B7-4E4E-93ED-2DED2CE09990}" presName="sibSpaceOne" presStyleCnt="0"/>
      <dgm:spPr/>
    </dgm:pt>
    <dgm:pt modelId="{7E4D6E10-EAD5-44A4-9AB3-519FC52A1F2F}" type="pres">
      <dgm:prSet presAssocID="{44D3065C-1A1E-4D53-B557-DE5B7E30DC71}" presName="vertOne" presStyleCnt="0"/>
      <dgm:spPr/>
    </dgm:pt>
    <dgm:pt modelId="{CFAD1220-B1C7-4DED-BBCA-B19ED6B6E8C7}" type="pres">
      <dgm:prSet presAssocID="{44D3065C-1A1E-4D53-B557-DE5B7E30DC71}" presName="txOne" presStyleLbl="node0" presStyleIdx="5" presStyleCnt="7">
        <dgm:presLayoutVars>
          <dgm:chPref val="3"/>
        </dgm:presLayoutVars>
      </dgm:prSet>
      <dgm:spPr/>
    </dgm:pt>
    <dgm:pt modelId="{2C95088F-CEBA-4DD2-83D5-33F3121DC3F2}" type="pres">
      <dgm:prSet presAssocID="{44D3065C-1A1E-4D53-B557-DE5B7E30DC71}" presName="horzOne" presStyleCnt="0"/>
      <dgm:spPr/>
    </dgm:pt>
    <dgm:pt modelId="{905EDBC8-BA0A-425F-A0E1-3D8FE93151BD}" type="pres">
      <dgm:prSet presAssocID="{2D49EDA3-8192-4F1D-8476-D1EFFFC16B5D}" presName="sibSpaceOne" presStyleCnt="0"/>
      <dgm:spPr/>
    </dgm:pt>
    <dgm:pt modelId="{65721297-861B-4D68-B44C-5C7253562F06}" type="pres">
      <dgm:prSet presAssocID="{1BE50F02-9D8E-4397-97CC-2AACFD59F1E4}" presName="vertOne" presStyleCnt="0"/>
      <dgm:spPr/>
    </dgm:pt>
    <dgm:pt modelId="{0D31AA20-9C4E-42A9-8755-0A1D78D7BEF7}" type="pres">
      <dgm:prSet presAssocID="{1BE50F02-9D8E-4397-97CC-2AACFD59F1E4}" presName="txOne" presStyleLbl="node0" presStyleIdx="6" presStyleCnt="7">
        <dgm:presLayoutVars>
          <dgm:chPref val="3"/>
        </dgm:presLayoutVars>
      </dgm:prSet>
      <dgm:spPr/>
    </dgm:pt>
    <dgm:pt modelId="{BF9A574C-EAFC-419D-A1F6-6F3D6F942D31}" type="pres">
      <dgm:prSet presAssocID="{1BE50F02-9D8E-4397-97CC-2AACFD59F1E4}" presName="horzOne" presStyleCnt="0"/>
      <dgm:spPr/>
    </dgm:pt>
  </dgm:ptLst>
  <dgm:cxnLst>
    <dgm:cxn modelId="{171B980A-3BDF-4277-96C8-D750F5A39B49}" type="presOf" srcId="{59C5EDAE-906A-40A5-B230-43C3FD401B7B}" destId="{342D0F84-1077-47DD-9C8D-DBAF6023B3C9}" srcOrd="0" destOrd="0" presId="urn:microsoft.com/office/officeart/2005/8/layout/hierarchy4"/>
    <dgm:cxn modelId="{B6773418-753F-4CA0-8998-07E4A8EDBCB7}" srcId="{A4B32D64-84B1-4F59-AF01-D7A9F8408BFB}" destId="{4AC853C0-0D73-4B57-B71A-FACA18BEF8AF}" srcOrd="4" destOrd="0" parTransId="{8D186B89-14B2-4CB2-A094-0B2138472C36}" sibTransId="{48EEE5FE-99B7-4E4E-93ED-2DED2CE09990}"/>
    <dgm:cxn modelId="{F90C7E5C-168B-478C-BB98-A21E7AD54A2B}" type="presOf" srcId="{627D1870-5F34-4C2D-A971-693FDACC76A3}" destId="{5343E61E-AC5C-4904-8C2C-C3A083382D31}" srcOrd="0" destOrd="0" presId="urn:microsoft.com/office/officeart/2005/8/layout/hierarchy4"/>
    <dgm:cxn modelId="{D97A0341-411C-471D-B52E-D72461D98AF1}" type="presOf" srcId="{1BE50F02-9D8E-4397-97CC-2AACFD59F1E4}" destId="{0D31AA20-9C4E-42A9-8755-0A1D78D7BEF7}" srcOrd="0" destOrd="0" presId="urn:microsoft.com/office/officeart/2005/8/layout/hierarchy4"/>
    <dgm:cxn modelId="{A382B042-0470-4A78-8823-2300C3594575}" srcId="{A4B32D64-84B1-4F59-AF01-D7A9F8408BFB}" destId="{1BE50F02-9D8E-4397-97CC-2AACFD59F1E4}" srcOrd="6" destOrd="0" parTransId="{24C1DEBC-AAF0-4090-B2A7-14B424B75051}" sibTransId="{A9518349-508F-475F-8B33-6D17BB1E35A1}"/>
    <dgm:cxn modelId="{61461D64-825F-4D11-8306-EB0E2A26E706}" type="presOf" srcId="{C4F541D7-AF22-41CD-848F-F84D38A917D1}" destId="{DE86BE5B-F0AB-44F2-92A4-FA65C3375E5D}" srcOrd="0" destOrd="0" presId="urn:microsoft.com/office/officeart/2005/8/layout/hierarchy4"/>
    <dgm:cxn modelId="{9FDE915A-2C97-497B-8837-36FFBC31CC2C}" srcId="{A4B32D64-84B1-4F59-AF01-D7A9F8408BFB}" destId="{C4F541D7-AF22-41CD-848F-F84D38A917D1}" srcOrd="2" destOrd="0" parTransId="{5D1798FB-CDC4-45EA-8A38-F25C7E8BBEE4}" sibTransId="{C3420489-BB0B-40A4-BF43-3EFFB9B820F9}"/>
    <dgm:cxn modelId="{BC9B0887-6583-4EC2-87D6-D4C2A0FD937E}" type="presOf" srcId="{4AC853C0-0D73-4B57-B71A-FACA18BEF8AF}" destId="{8F65CE03-447E-42F5-B055-9F03EC56D7F3}" srcOrd="0" destOrd="0" presId="urn:microsoft.com/office/officeart/2005/8/layout/hierarchy4"/>
    <dgm:cxn modelId="{FA58FD87-42B0-49E1-BBE5-8928BFBC4E34}" type="presOf" srcId="{BA777DDC-A0D9-42C7-9F33-51A7FFA8CEBF}" destId="{9C62F540-98E3-4C37-A221-BA22F3B16CDB}" srcOrd="0" destOrd="0" presId="urn:microsoft.com/office/officeart/2005/8/layout/hierarchy4"/>
    <dgm:cxn modelId="{9ED1269A-12E9-4B82-AA85-F07F809EC9CB}" srcId="{A4B32D64-84B1-4F59-AF01-D7A9F8408BFB}" destId="{BA777DDC-A0D9-42C7-9F33-51A7FFA8CEBF}" srcOrd="3" destOrd="0" parTransId="{BD946C82-3928-40D9-B271-6F73240CA659}" sibTransId="{EA524387-2FB0-41AD-BEC2-C8253EAAB90A}"/>
    <dgm:cxn modelId="{AA15CDB3-1B6D-41D1-A8AA-23CFE73CF449}" srcId="{A4B32D64-84B1-4F59-AF01-D7A9F8408BFB}" destId="{627D1870-5F34-4C2D-A971-693FDACC76A3}" srcOrd="1" destOrd="0" parTransId="{28ABB99B-35C5-41C1-B869-FBC578A35298}" sibTransId="{2B13697D-B8FD-4D35-86F6-7189CD2DE9A2}"/>
    <dgm:cxn modelId="{5BB202C7-89FB-48DC-BB35-564CEC1C3B91}" type="presOf" srcId="{A4B32D64-84B1-4F59-AF01-D7A9F8408BFB}" destId="{E7C2FCCD-E52C-496A-A2B6-09215C148189}" srcOrd="0" destOrd="0" presId="urn:microsoft.com/office/officeart/2005/8/layout/hierarchy4"/>
    <dgm:cxn modelId="{066F04D0-650E-42FB-9669-6F5AC20B8425}" type="presOf" srcId="{44D3065C-1A1E-4D53-B557-DE5B7E30DC71}" destId="{CFAD1220-B1C7-4DED-BBCA-B19ED6B6E8C7}" srcOrd="0" destOrd="0" presId="urn:microsoft.com/office/officeart/2005/8/layout/hierarchy4"/>
    <dgm:cxn modelId="{1B9004D6-1D50-47D5-9584-1DB4438B0E1B}" srcId="{A4B32D64-84B1-4F59-AF01-D7A9F8408BFB}" destId="{44D3065C-1A1E-4D53-B557-DE5B7E30DC71}" srcOrd="5" destOrd="0" parTransId="{B5B6262C-93F8-4C4F-A187-1B2361BABB0A}" sibTransId="{2D49EDA3-8192-4F1D-8476-D1EFFFC16B5D}"/>
    <dgm:cxn modelId="{FAA87AE8-7400-48CD-B44D-A1C2C9614F23}" srcId="{A4B32D64-84B1-4F59-AF01-D7A9F8408BFB}" destId="{59C5EDAE-906A-40A5-B230-43C3FD401B7B}" srcOrd="0" destOrd="0" parTransId="{267DD9B7-94C2-43A0-976D-11B84E35BF2A}" sibTransId="{1F460329-BB77-4A7F-A3AE-301740810982}"/>
    <dgm:cxn modelId="{9ECDCDF4-C128-4C40-B2F9-87C45F1CA025}" type="presParOf" srcId="{E7C2FCCD-E52C-496A-A2B6-09215C148189}" destId="{C05E7334-4CDC-4E24-B6BA-53BB1715781E}" srcOrd="0" destOrd="0" presId="urn:microsoft.com/office/officeart/2005/8/layout/hierarchy4"/>
    <dgm:cxn modelId="{2350EE4F-99E7-4A92-B372-31F0EEB30138}" type="presParOf" srcId="{C05E7334-4CDC-4E24-B6BA-53BB1715781E}" destId="{342D0F84-1077-47DD-9C8D-DBAF6023B3C9}" srcOrd="0" destOrd="0" presId="urn:microsoft.com/office/officeart/2005/8/layout/hierarchy4"/>
    <dgm:cxn modelId="{B6C634AF-3503-4E31-832F-BC8A0F366A48}" type="presParOf" srcId="{C05E7334-4CDC-4E24-B6BA-53BB1715781E}" destId="{28624CF4-9BF0-452D-9C47-B5651C729E85}" srcOrd="1" destOrd="0" presId="urn:microsoft.com/office/officeart/2005/8/layout/hierarchy4"/>
    <dgm:cxn modelId="{F82414A9-93B8-4DB3-A1CB-D0038B3177A2}" type="presParOf" srcId="{E7C2FCCD-E52C-496A-A2B6-09215C148189}" destId="{83538B06-0DD9-457D-9658-17C654FDB9DC}" srcOrd="1" destOrd="0" presId="urn:microsoft.com/office/officeart/2005/8/layout/hierarchy4"/>
    <dgm:cxn modelId="{BC741588-4189-47AC-8D3F-5F79242B1548}" type="presParOf" srcId="{E7C2FCCD-E52C-496A-A2B6-09215C148189}" destId="{4F521DD7-ABCC-42AB-A494-2E98E62B6AA7}" srcOrd="2" destOrd="0" presId="urn:microsoft.com/office/officeart/2005/8/layout/hierarchy4"/>
    <dgm:cxn modelId="{FDABC42B-64A6-4326-A059-B5A021260B4E}" type="presParOf" srcId="{4F521DD7-ABCC-42AB-A494-2E98E62B6AA7}" destId="{5343E61E-AC5C-4904-8C2C-C3A083382D31}" srcOrd="0" destOrd="0" presId="urn:microsoft.com/office/officeart/2005/8/layout/hierarchy4"/>
    <dgm:cxn modelId="{D832CCAC-9670-40E2-8A3A-F024C849C329}" type="presParOf" srcId="{4F521DD7-ABCC-42AB-A494-2E98E62B6AA7}" destId="{88063594-118C-4CA1-AD8E-4FD55590CCD9}" srcOrd="1" destOrd="0" presId="urn:microsoft.com/office/officeart/2005/8/layout/hierarchy4"/>
    <dgm:cxn modelId="{2921159D-68AB-4FCC-85F7-73F25ADD6D6F}" type="presParOf" srcId="{E7C2FCCD-E52C-496A-A2B6-09215C148189}" destId="{A7188A59-B6ED-44E3-B455-6BCE94FEE3BE}" srcOrd="3" destOrd="0" presId="urn:microsoft.com/office/officeart/2005/8/layout/hierarchy4"/>
    <dgm:cxn modelId="{373314EF-47E5-453C-914A-7A587E4AF190}" type="presParOf" srcId="{E7C2FCCD-E52C-496A-A2B6-09215C148189}" destId="{259A48BD-FB70-43F2-83FB-F462B667BC16}" srcOrd="4" destOrd="0" presId="urn:microsoft.com/office/officeart/2005/8/layout/hierarchy4"/>
    <dgm:cxn modelId="{635F9FD1-4C1B-4D47-A0C4-13B88BCA133E}" type="presParOf" srcId="{259A48BD-FB70-43F2-83FB-F462B667BC16}" destId="{DE86BE5B-F0AB-44F2-92A4-FA65C3375E5D}" srcOrd="0" destOrd="0" presId="urn:microsoft.com/office/officeart/2005/8/layout/hierarchy4"/>
    <dgm:cxn modelId="{37E733EA-9BFC-4F44-AC36-78938BC2D3D9}" type="presParOf" srcId="{259A48BD-FB70-43F2-83FB-F462B667BC16}" destId="{5724398B-12A8-499A-B62C-83D10BB1C544}" srcOrd="1" destOrd="0" presId="urn:microsoft.com/office/officeart/2005/8/layout/hierarchy4"/>
    <dgm:cxn modelId="{833B9880-6073-4F2C-96DA-ABC216DC23C8}" type="presParOf" srcId="{E7C2FCCD-E52C-496A-A2B6-09215C148189}" destId="{B960B60B-46CB-42AF-9F13-7F918B05DE33}" srcOrd="5" destOrd="0" presId="urn:microsoft.com/office/officeart/2005/8/layout/hierarchy4"/>
    <dgm:cxn modelId="{39275F8E-7B57-47E2-9E82-1A37F713816E}" type="presParOf" srcId="{E7C2FCCD-E52C-496A-A2B6-09215C148189}" destId="{DBE1C35C-FE2F-4397-A75A-38970C7627D6}" srcOrd="6" destOrd="0" presId="urn:microsoft.com/office/officeart/2005/8/layout/hierarchy4"/>
    <dgm:cxn modelId="{1CCC9C1C-43BD-49AA-B83B-255651D7EC51}" type="presParOf" srcId="{DBE1C35C-FE2F-4397-A75A-38970C7627D6}" destId="{9C62F540-98E3-4C37-A221-BA22F3B16CDB}" srcOrd="0" destOrd="0" presId="urn:microsoft.com/office/officeart/2005/8/layout/hierarchy4"/>
    <dgm:cxn modelId="{639115EB-1D37-42D2-A31F-FF029FDEE90D}" type="presParOf" srcId="{DBE1C35C-FE2F-4397-A75A-38970C7627D6}" destId="{D978DD3C-35F5-4744-B5BA-D83B45C55C26}" srcOrd="1" destOrd="0" presId="urn:microsoft.com/office/officeart/2005/8/layout/hierarchy4"/>
    <dgm:cxn modelId="{17D0EAE7-7277-4605-BD14-4E7BF7BD1B03}" type="presParOf" srcId="{E7C2FCCD-E52C-496A-A2B6-09215C148189}" destId="{4C8C3980-CE35-4E4D-8946-43FCF1583DE4}" srcOrd="7" destOrd="0" presId="urn:microsoft.com/office/officeart/2005/8/layout/hierarchy4"/>
    <dgm:cxn modelId="{834BC658-D515-4B3B-A0E0-6EC6B70FEB9E}" type="presParOf" srcId="{E7C2FCCD-E52C-496A-A2B6-09215C148189}" destId="{1DD86F5C-11F1-46E9-AE4C-E0C7B1D9D53E}" srcOrd="8" destOrd="0" presId="urn:microsoft.com/office/officeart/2005/8/layout/hierarchy4"/>
    <dgm:cxn modelId="{5E40E846-0055-4756-B838-F34C373445D2}" type="presParOf" srcId="{1DD86F5C-11F1-46E9-AE4C-E0C7B1D9D53E}" destId="{8F65CE03-447E-42F5-B055-9F03EC56D7F3}" srcOrd="0" destOrd="0" presId="urn:microsoft.com/office/officeart/2005/8/layout/hierarchy4"/>
    <dgm:cxn modelId="{492A05DE-3622-45CF-972E-77EC623DB9B7}" type="presParOf" srcId="{1DD86F5C-11F1-46E9-AE4C-E0C7B1D9D53E}" destId="{4D2DBE55-56E6-4FEF-B9A6-60BFA6624B50}" srcOrd="1" destOrd="0" presId="urn:microsoft.com/office/officeart/2005/8/layout/hierarchy4"/>
    <dgm:cxn modelId="{3507E3AD-0508-4471-817B-C328A87EF404}" type="presParOf" srcId="{E7C2FCCD-E52C-496A-A2B6-09215C148189}" destId="{2CEA09E3-423B-4E39-A2DE-C017781221DF}" srcOrd="9" destOrd="0" presId="urn:microsoft.com/office/officeart/2005/8/layout/hierarchy4"/>
    <dgm:cxn modelId="{926C03C2-8987-40A6-BB73-4600B2C87267}" type="presParOf" srcId="{E7C2FCCD-E52C-496A-A2B6-09215C148189}" destId="{7E4D6E10-EAD5-44A4-9AB3-519FC52A1F2F}" srcOrd="10" destOrd="0" presId="urn:microsoft.com/office/officeart/2005/8/layout/hierarchy4"/>
    <dgm:cxn modelId="{BA7F5901-C8AA-489F-810C-FB09D30619A5}" type="presParOf" srcId="{7E4D6E10-EAD5-44A4-9AB3-519FC52A1F2F}" destId="{CFAD1220-B1C7-4DED-BBCA-B19ED6B6E8C7}" srcOrd="0" destOrd="0" presId="urn:microsoft.com/office/officeart/2005/8/layout/hierarchy4"/>
    <dgm:cxn modelId="{86A4A04B-99C0-4B9F-AB1E-8878811F1411}" type="presParOf" srcId="{7E4D6E10-EAD5-44A4-9AB3-519FC52A1F2F}" destId="{2C95088F-CEBA-4DD2-83D5-33F3121DC3F2}" srcOrd="1" destOrd="0" presId="urn:microsoft.com/office/officeart/2005/8/layout/hierarchy4"/>
    <dgm:cxn modelId="{06BD69D3-B238-4954-B378-E280DCA23B8F}" type="presParOf" srcId="{E7C2FCCD-E52C-496A-A2B6-09215C148189}" destId="{905EDBC8-BA0A-425F-A0E1-3D8FE93151BD}" srcOrd="11" destOrd="0" presId="urn:microsoft.com/office/officeart/2005/8/layout/hierarchy4"/>
    <dgm:cxn modelId="{3741DA18-966F-4001-996C-D6F9DAA83812}" type="presParOf" srcId="{E7C2FCCD-E52C-496A-A2B6-09215C148189}" destId="{65721297-861B-4D68-B44C-5C7253562F06}" srcOrd="12" destOrd="0" presId="urn:microsoft.com/office/officeart/2005/8/layout/hierarchy4"/>
    <dgm:cxn modelId="{08226143-46A1-4790-AE4B-1D5E29E25DA6}" type="presParOf" srcId="{65721297-861B-4D68-B44C-5C7253562F06}" destId="{0D31AA20-9C4E-42A9-8755-0A1D78D7BEF7}" srcOrd="0" destOrd="0" presId="urn:microsoft.com/office/officeart/2005/8/layout/hierarchy4"/>
    <dgm:cxn modelId="{9623D518-8A1C-496D-970B-7BA5201119D6}" type="presParOf" srcId="{65721297-861B-4D68-B44C-5C7253562F06}" destId="{BF9A574C-EAFC-419D-A1F6-6F3D6F942D31}" srcOrd="1" destOrd="0" presId="urn:microsoft.com/office/officeart/2005/8/layout/hierarchy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2A59DF7-AB68-44D1-ACE0-D81405EC5A87}" type="doc">
      <dgm:prSet loTypeId="urn:microsoft.com/office/officeart/2005/8/layout/gear1" loCatId="relationship" qsTypeId="urn:microsoft.com/office/officeart/2005/8/quickstyle/simple1" qsCatId="simple" csTypeId="urn:microsoft.com/office/officeart/2005/8/colors/accent2_2" csCatId="accent2" phldr="1"/>
      <dgm:spPr/>
      <dgm:t>
        <a:bodyPr/>
        <a:lstStyle/>
        <a:p>
          <a:endParaRPr lang="en-US"/>
        </a:p>
      </dgm:t>
    </dgm:pt>
    <dgm:pt modelId="{1EE5034F-1F3C-4D4D-BD0E-7BF14A783CCD}">
      <dgm:prSet phldrT="[Text]" phldr="0"/>
      <dgm:spPr/>
      <dgm:t>
        <a:bodyPr/>
        <a:lstStyle/>
        <a:p>
          <a:r>
            <a:rPr lang="en-US" dirty="0"/>
            <a:t>Compliance Management</a:t>
          </a:r>
        </a:p>
      </dgm:t>
    </dgm:pt>
    <dgm:pt modelId="{C2677731-02B5-49F8-AC6C-FFE4825BB192}" type="parTrans" cxnId="{58CC4ED8-EE07-4EE4-AC03-CAE22E917888}">
      <dgm:prSet/>
      <dgm:spPr/>
      <dgm:t>
        <a:bodyPr/>
        <a:lstStyle/>
        <a:p>
          <a:endParaRPr lang="en-US"/>
        </a:p>
      </dgm:t>
    </dgm:pt>
    <dgm:pt modelId="{F3B35772-2F01-46AF-A2B7-34040626BC5D}" type="sibTrans" cxnId="{58CC4ED8-EE07-4EE4-AC03-CAE22E917888}">
      <dgm:prSet/>
      <dgm:spPr/>
      <dgm:t>
        <a:bodyPr/>
        <a:lstStyle/>
        <a:p>
          <a:endParaRPr lang="en-US"/>
        </a:p>
      </dgm:t>
    </dgm:pt>
    <dgm:pt modelId="{806616E7-7E71-4F75-B0E3-F3E110398261}">
      <dgm:prSet phldrT="[Text]" phldr="0"/>
      <dgm:spPr/>
      <dgm:t>
        <a:bodyPr/>
        <a:lstStyle/>
        <a:p>
          <a:r>
            <a:rPr lang="en-US" dirty="0"/>
            <a:t>HR Services</a:t>
          </a:r>
        </a:p>
      </dgm:t>
    </dgm:pt>
    <dgm:pt modelId="{EF7FD9A3-92C1-450E-97C0-69D0CF0549B4}" type="parTrans" cxnId="{1A7C96B2-F798-4892-BF15-D809ABD9A817}">
      <dgm:prSet/>
      <dgm:spPr/>
      <dgm:t>
        <a:bodyPr/>
        <a:lstStyle/>
        <a:p>
          <a:endParaRPr lang="en-US"/>
        </a:p>
      </dgm:t>
    </dgm:pt>
    <dgm:pt modelId="{1AD5F14D-2248-4709-A435-A8E6B0670943}" type="sibTrans" cxnId="{1A7C96B2-F798-4892-BF15-D809ABD9A817}">
      <dgm:prSet/>
      <dgm:spPr/>
      <dgm:t>
        <a:bodyPr/>
        <a:lstStyle/>
        <a:p>
          <a:endParaRPr lang="en-US"/>
        </a:p>
      </dgm:t>
    </dgm:pt>
    <dgm:pt modelId="{6C4E59A7-AFA6-41A7-891C-18A169F1ED0B}">
      <dgm:prSet phldrT="[Text]" phldr="0"/>
      <dgm:spPr/>
      <dgm:t>
        <a:bodyPr/>
        <a:lstStyle/>
        <a:p>
          <a:r>
            <a:rPr lang="en-US" dirty="0"/>
            <a:t>HR Tech</a:t>
          </a:r>
        </a:p>
      </dgm:t>
    </dgm:pt>
    <dgm:pt modelId="{61344B59-D355-4536-959F-2491854D692B}" type="parTrans" cxnId="{C47A253C-F9DC-4CB9-B681-5DC495C1DB34}">
      <dgm:prSet/>
      <dgm:spPr/>
      <dgm:t>
        <a:bodyPr/>
        <a:lstStyle/>
        <a:p>
          <a:endParaRPr lang="en-US"/>
        </a:p>
      </dgm:t>
    </dgm:pt>
    <dgm:pt modelId="{79C67D89-5817-42DF-A4ED-BBF1491DBC75}" type="sibTrans" cxnId="{C47A253C-F9DC-4CB9-B681-5DC495C1DB34}">
      <dgm:prSet/>
      <dgm:spPr/>
      <dgm:t>
        <a:bodyPr/>
        <a:lstStyle/>
        <a:p>
          <a:endParaRPr lang="en-US"/>
        </a:p>
      </dgm:t>
    </dgm:pt>
    <dgm:pt modelId="{2E0633F7-AC72-49A5-AA72-5266F406E0D1}" type="pres">
      <dgm:prSet presAssocID="{72A59DF7-AB68-44D1-ACE0-D81405EC5A87}" presName="composite" presStyleCnt="0">
        <dgm:presLayoutVars>
          <dgm:chMax val="3"/>
          <dgm:animLvl val="lvl"/>
          <dgm:resizeHandles val="exact"/>
        </dgm:presLayoutVars>
      </dgm:prSet>
      <dgm:spPr/>
    </dgm:pt>
    <dgm:pt modelId="{793017C5-5980-4DA7-9B75-5C2CC4AC3AD6}" type="pres">
      <dgm:prSet presAssocID="{1EE5034F-1F3C-4D4D-BD0E-7BF14A783CCD}" presName="gear1" presStyleLbl="node1" presStyleIdx="0" presStyleCnt="3">
        <dgm:presLayoutVars>
          <dgm:chMax val="1"/>
          <dgm:bulletEnabled val="1"/>
        </dgm:presLayoutVars>
      </dgm:prSet>
      <dgm:spPr/>
    </dgm:pt>
    <dgm:pt modelId="{0058862E-F913-4F86-BE5E-6B305B91A462}" type="pres">
      <dgm:prSet presAssocID="{1EE5034F-1F3C-4D4D-BD0E-7BF14A783CCD}" presName="gear1srcNode" presStyleLbl="node1" presStyleIdx="0" presStyleCnt="3"/>
      <dgm:spPr/>
    </dgm:pt>
    <dgm:pt modelId="{9BED893B-097F-407E-A2DC-E8A44B82BEA1}" type="pres">
      <dgm:prSet presAssocID="{1EE5034F-1F3C-4D4D-BD0E-7BF14A783CCD}" presName="gear1dstNode" presStyleLbl="node1" presStyleIdx="0" presStyleCnt="3"/>
      <dgm:spPr/>
    </dgm:pt>
    <dgm:pt modelId="{6FD3CE78-6701-4C03-ABD5-D1974F059363}" type="pres">
      <dgm:prSet presAssocID="{6C4E59A7-AFA6-41A7-891C-18A169F1ED0B}" presName="gear2" presStyleLbl="node1" presStyleIdx="1" presStyleCnt="3">
        <dgm:presLayoutVars>
          <dgm:chMax val="1"/>
          <dgm:bulletEnabled val="1"/>
        </dgm:presLayoutVars>
      </dgm:prSet>
      <dgm:spPr/>
    </dgm:pt>
    <dgm:pt modelId="{188E4B3F-65E9-4C95-8A5F-5B4B8105CAC6}" type="pres">
      <dgm:prSet presAssocID="{6C4E59A7-AFA6-41A7-891C-18A169F1ED0B}" presName="gear2srcNode" presStyleLbl="node1" presStyleIdx="1" presStyleCnt="3"/>
      <dgm:spPr/>
    </dgm:pt>
    <dgm:pt modelId="{EC542498-90CB-4C61-85CC-E585FE665341}" type="pres">
      <dgm:prSet presAssocID="{6C4E59A7-AFA6-41A7-891C-18A169F1ED0B}" presName="gear2dstNode" presStyleLbl="node1" presStyleIdx="1" presStyleCnt="3"/>
      <dgm:spPr/>
    </dgm:pt>
    <dgm:pt modelId="{875B3348-6326-4EDA-BE1A-4DDC503F6075}" type="pres">
      <dgm:prSet presAssocID="{806616E7-7E71-4F75-B0E3-F3E110398261}" presName="gear3" presStyleLbl="node1" presStyleIdx="2" presStyleCnt="3"/>
      <dgm:spPr/>
    </dgm:pt>
    <dgm:pt modelId="{B5CE2874-1DE2-47FE-92FC-CBC0367DDF68}" type="pres">
      <dgm:prSet presAssocID="{806616E7-7E71-4F75-B0E3-F3E110398261}" presName="gear3tx" presStyleLbl="node1" presStyleIdx="2" presStyleCnt="3">
        <dgm:presLayoutVars>
          <dgm:chMax val="1"/>
          <dgm:bulletEnabled val="1"/>
        </dgm:presLayoutVars>
      </dgm:prSet>
      <dgm:spPr/>
    </dgm:pt>
    <dgm:pt modelId="{4F6FB110-A3AA-43D9-976F-7DCEEF1FA148}" type="pres">
      <dgm:prSet presAssocID="{806616E7-7E71-4F75-B0E3-F3E110398261}" presName="gear3srcNode" presStyleLbl="node1" presStyleIdx="2" presStyleCnt="3"/>
      <dgm:spPr/>
    </dgm:pt>
    <dgm:pt modelId="{0650E911-5AC8-4E2A-843B-FEF8B0BB1360}" type="pres">
      <dgm:prSet presAssocID="{806616E7-7E71-4F75-B0E3-F3E110398261}" presName="gear3dstNode" presStyleLbl="node1" presStyleIdx="2" presStyleCnt="3"/>
      <dgm:spPr/>
    </dgm:pt>
    <dgm:pt modelId="{BDD61DF9-29C1-40A1-B048-64E3C2C8F81F}" type="pres">
      <dgm:prSet presAssocID="{F3B35772-2F01-46AF-A2B7-34040626BC5D}" presName="connector1" presStyleLbl="sibTrans2D1" presStyleIdx="0" presStyleCnt="3"/>
      <dgm:spPr/>
    </dgm:pt>
    <dgm:pt modelId="{8CF272F9-648E-412C-9A77-5BAA4162387B}" type="pres">
      <dgm:prSet presAssocID="{79C67D89-5817-42DF-A4ED-BBF1491DBC75}" presName="connector2" presStyleLbl="sibTrans2D1" presStyleIdx="1" presStyleCnt="3"/>
      <dgm:spPr/>
    </dgm:pt>
    <dgm:pt modelId="{9501A6BD-B4B5-4D31-9B31-5D19632F5091}" type="pres">
      <dgm:prSet presAssocID="{1AD5F14D-2248-4709-A435-A8E6B0670943}" presName="connector3" presStyleLbl="sibTrans2D1" presStyleIdx="2" presStyleCnt="3"/>
      <dgm:spPr/>
    </dgm:pt>
  </dgm:ptLst>
  <dgm:cxnLst>
    <dgm:cxn modelId="{951B5707-C678-4FE0-8FA9-06F4E0114BE6}" type="presOf" srcId="{6C4E59A7-AFA6-41A7-891C-18A169F1ED0B}" destId="{6FD3CE78-6701-4C03-ABD5-D1974F059363}" srcOrd="0" destOrd="0" presId="urn:microsoft.com/office/officeart/2005/8/layout/gear1"/>
    <dgm:cxn modelId="{27E75928-5955-480B-96E1-7156BC1E43F4}" type="presOf" srcId="{806616E7-7E71-4F75-B0E3-F3E110398261}" destId="{875B3348-6326-4EDA-BE1A-4DDC503F6075}" srcOrd="0" destOrd="0" presId="urn:microsoft.com/office/officeart/2005/8/layout/gear1"/>
    <dgm:cxn modelId="{0388D339-CB34-4F45-A0FE-39A554284F70}" type="presOf" srcId="{1AD5F14D-2248-4709-A435-A8E6B0670943}" destId="{9501A6BD-B4B5-4D31-9B31-5D19632F5091}" srcOrd="0" destOrd="0" presId="urn:microsoft.com/office/officeart/2005/8/layout/gear1"/>
    <dgm:cxn modelId="{C47A253C-F9DC-4CB9-B681-5DC495C1DB34}" srcId="{72A59DF7-AB68-44D1-ACE0-D81405EC5A87}" destId="{6C4E59A7-AFA6-41A7-891C-18A169F1ED0B}" srcOrd="1" destOrd="0" parTransId="{61344B59-D355-4536-959F-2491854D692B}" sibTransId="{79C67D89-5817-42DF-A4ED-BBF1491DBC75}"/>
    <dgm:cxn modelId="{23948B4A-AF41-4E33-862A-68534D59885E}" type="presOf" srcId="{72A59DF7-AB68-44D1-ACE0-D81405EC5A87}" destId="{2E0633F7-AC72-49A5-AA72-5266F406E0D1}" srcOrd="0" destOrd="0" presId="urn:microsoft.com/office/officeart/2005/8/layout/gear1"/>
    <dgm:cxn modelId="{8B027F6B-F959-4A4E-9AB7-6CFEE519BBD4}" type="presOf" srcId="{6C4E59A7-AFA6-41A7-891C-18A169F1ED0B}" destId="{EC542498-90CB-4C61-85CC-E585FE665341}" srcOrd="2" destOrd="0" presId="urn:microsoft.com/office/officeart/2005/8/layout/gear1"/>
    <dgm:cxn modelId="{D186B96F-2042-4962-8D64-E75815D91CDE}" type="presOf" srcId="{806616E7-7E71-4F75-B0E3-F3E110398261}" destId="{0650E911-5AC8-4E2A-843B-FEF8B0BB1360}" srcOrd="3" destOrd="0" presId="urn:microsoft.com/office/officeart/2005/8/layout/gear1"/>
    <dgm:cxn modelId="{177F647C-901F-42E4-BDB9-54E2C3B395EF}" type="presOf" srcId="{1EE5034F-1F3C-4D4D-BD0E-7BF14A783CCD}" destId="{0058862E-F913-4F86-BE5E-6B305B91A462}" srcOrd="1" destOrd="0" presId="urn:microsoft.com/office/officeart/2005/8/layout/gear1"/>
    <dgm:cxn modelId="{F47DAE9D-4F84-415F-A6B1-F0D98F304CFF}" type="presOf" srcId="{806616E7-7E71-4F75-B0E3-F3E110398261}" destId="{B5CE2874-1DE2-47FE-92FC-CBC0367DDF68}" srcOrd="1" destOrd="0" presId="urn:microsoft.com/office/officeart/2005/8/layout/gear1"/>
    <dgm:cxn modelId="{84DBA7A5-695B-49E1-B72B-64B6BA2328F5}" type="presOf" srcId="{F3B35772-2F01-46AF-A2B7-34040626BC5D}" destId="{BDD61DF9-29C1-40A1-B048-64E3C2C8F81F}" srcOrd="0" destOrd="0" presId="urn:microsoft.com/office/officeart/2005/8/layout/gear1"/>
    <dgm:cxn modelId="{1A7C96B2-F798-4892-BF15-D809ABD9A817}" srcId="{72A59DF7-AB68-44D1-ACE0-D81405EC5A87}" destId="{806616E7-7E71-4F75-B0E3-F3E110398261}" srcOrd="2" destOrd="0" parTransId="{EF7FD9A3-92C1-450E-97C0-69D0CF0549B4}" sibTransId="{1AD5F14D-2248-4709-A435-A8E6B0670943}"/>
    <dgm:cxn modelId="{D7AA6FC9-9E53-49A4-AC43-3DDAD1D7AC11}" type="presOf" srcId="{1EE5034F-1F3C-4D4D-BD0E-7BF14A783CCD}" destId="{793017C5-5980-4DA7-9B75-5C2CC4AC3AD6}" srcOrd="0" destOrd="0" presId="urn:microsoft.com/office/officeart/2005/8/layout/gear1"/>
    <dgm:cxn modelId="{0DFE50CD-0E93-485D-90CE-A15A44396337}" type="presOf" srcId="{6C4E59A7-AFA6-41A7-891C-18A169F1ED0B}" destId="{188E4B3F-65E9-4C95-8A5F-5B4B8105CAC6}" srcOrd="1" destOrd="0" presId="urn:microsoft.com/office/officeart/2005/8/layout/gear1"/>
    <dgm:cxn modelId="{6E3CB4CF-37F9-410C-90A6-D6BF55572FE1}" type="presOf" srcId="{1EE5034F-1F3C-4D4D-BD0E-7BF14A783CCD}" destId="{9BED893B-097F-407E-A2DC-E8A44B82BEA1}" srcOrd="2" destOrd="0" presId="urn:microsoft.com/office/officeart/2005/8/layout/gear1"/>
    <dgm:cxn modelId="{58CC4ED8-EE07-4EE4-AC03-CAE22E917888}" srcId="{72A59DF7-AB68-44D1-ACE0-D81405EC5A87}" destId="{1EE5034F-1F3C-4D4D-BD0E-7BF14A783CCD}" srcOrd="0" destOrd="0" parTransId="{C2677731-02B5-49F8-AC6C-FFE4825BB192}" sibTransId="{F3B35772-2F01-46AF-A2B7-34040626BC5D}"/>
    <dgm:cxn modelId="{9A9928E3-D66A-453A-B6C0-34F263525A4C}" type="presOf" srcId="{79C67D89-5817-42DF-A4ED-BBF1491DBC75}" destId="{8CF272F9-648E-412C-9A77-5BAA4162387B}" srcOrd="0" destOrd="0" presId="urn:microsoft.com/office/officeart/2005/8/layout/gear1"/>
    <dgm:cxn modelId="{AE17B1E4-3C84-4AC8-964C-175B5C70274D}" type="presOf" srcId="{806616E7-7E71-4F75-B0E3-F3E110398261}" destId="{4F6FB110-A3AA-43D9-976F-7DCEEF1FA148}" srcOrd="2" destOrd="0" presId="urn:microsoft.com/office/officeart/2005/8/layout/gear1"/>
    <dgm:cxn modelId="{1A140C67-778B-4B49-91D0-EE865B405778}" type="presParOf" srcId="{2E0633F7-AC72-49A5-AA72-5266F406E0D1}" destId="{793017C5-5980-4DA7-9B75-5C2CC4AC3AD6}" srcOrd="0" destOrd="0" presId="urn:microsoft.com/office/officeart/2005/8/layout/gear1"/>
    <dgm:cxn modelId="{0EDA59F8-E758-4EB4-BA5A-8AC5E96C7321}" type="presParOf" srcId="{2E0633F7-AC72-49A5-AA72-5266F406E0D1}" destId="{0058862E-F913-4F86-BE5E-6B305B91A462}" srcOrd="1" destOrd="0" presId="urn:microsoft.com/office/officeart/2005/8/layout/gear1"/>
    <dgm:cxn modelId="{BC3CEE4F-9111-4447-B67A-C252EE9435E7}" type="presParOf" srcId="{2E0633F7-AC72-49A5-AA72-5266F406E0D1}" destId="{9BED893B-097F-407E-A2DC-E8A44B82BEA1}" srcOrd="2" destOrd="0" presId="urn:microsoft.com/office/officeart/2005/8/layout/gear1"/>
    <dgm:cxn modelId="{13176EA8-2211-4E14-A041-48FE3B5C8A3F}" type="presParOf" srcId="{2E0633F7-AC72-49A5-AA72-5266F406E0D1}" destId="{6FD3CE78-6701-4C03-ABD5-D1974F059363}" srcOrd="3" destOrd="0" presId="urn:microsoft.com/office/officeart/2005/8/layout/gear1"/>
    <dgm:cxn modelId="{73D58EC1-E9F1-4748-96BB-9B59E7489592}" type="presParOf" srcId="{2E0633F7-AC72-49A5-AA72-5266F406E0D1}" destId="{188E4B3F-65E9-4C95-8A5F-5B4B8105CAC6}" srcOrd="4" destOrd="0" presId="urn:microsoft.com/office/officeart/2005/8/layout/gear1"/>
    <dgm:cxn modelId="{8EE31F40-A2F7-4F35-B11A-875C0869199F}" type="presParOf" srcId="{2E0633F7-AC72-49A5-AA72-5266F406E0D1}" destId="{EC542498-90CB-4C61-85CC-E585FE665341}" srcOrd="5" destOrd="0" presId="urn:microsoft.com/office/officeart/2005/8/layout/gear1"/>
    <dgm:cxn modelId="{76D4CCBB-6CB0-4200-BDD8-6730FABBA795}" type="presParOf" srcId="{2E0633F7-AC72-49A5-AA72-5266F406E0D1}" destId="{875B3348-6326-4EDA-BE1A-4DDC503F6075}" srcOrd="6" destOrd="0" presId="urn:microsoft.com/office/officeart/2005/8/layout/gear1"/>
    <dgm:cxn modelId="{6866F9D7-5E56-490E-B55F-0A6D682E888F}" type="presParOf" srcId="{2E0633F7-AC72-49A5-AA72-5266F406E0D1}" destId="{B5CE2874-1DE2-47FE-92FC-CBC0367DDF68}" srcOrd="7" destOrd="0" presId="urn:microsoft.com/office/officeart/2005/8/layout/gear1"/>
    <dgm:cxn modelId="{26189937-A9DC-4205-AEC7-6C4520DF995D}" type="presParOf" srcId="{2E0633F7-AC72-49A5-AA72-5266F406E0D1}" destId="{4F6FB110-A3AA-43D9-976F-7DCEEF1FA148}" srcOrd="8" destOrd="0" presId="urn:microsoft.com/office/officeart/2005/8/layout/gear1"/>
    <dgm:cxn modelId="{DA51A863-26C3-4924-9206-7B1C68D7B102}" type="presParOf" srcId="{2E0633F7-AC72-49A5-AA72-5266F406E0D1}" destId="{0650E911-5AC8-4E2A-843B-FEF8B0BB1360}" srcOrd="9" destOrd="0" presId="urn:microsoft.com/office/officeart/2005/8/layout/gear1"/>
    <dgm:cxn modelId="{BD05B1BA-93C0-4C7E-BB0B-A03F1B44A53C}" type="presParOf" srcId="{2E0633F7-AC72-49A5-AA72-5266F406E0D1}" destId="{BDD61DF9-29C1-40A1-B048-64E3C2C8F81F}" srcOrd="10" destOrd="0" presId="urn:microsoft.com/office/officeart/2005/8/layout/gear1"/>
    <dgm:cxn modelId="{0E11E11A-B98D-420F-9E76-489C12A88EAF}" type="presParOf" srcId="{2E0633F7-AC72-49A5-AA72-5266F406E0D1}" destId="{8CF272F9-648E-412C-9A77-5BAA4162387B}" srcOrd="11" destOrd="0" presId="urn:microsoft.com/office/officeart/2005/8/layout/gear1"/>
    <dgm:cxn modelId="{EAF0B011-EE08-4BA8-BC98-952B3D405696}" type="presParOf" srcId="{2E0633F7-AC72-49A5-AA72-5266F406E0D1}" destId="{9501A6BD-B4B5-4D31-9B31-5D19632F5091}"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2F5D0E-071B-4A68-90B0-84FC407A8A1E}">
      <dsp:nvSpPr>
        <dsp:cNvPr id="0" name=""/>
        <dsp:cNvSpPr/>
      </dsp:nvSpPr>
      <dsp:spPr>
        <a:xfrm>
          <a:off x="1724634" y="1457049"/>
          <a:ext cx="1851972" cy="1602031"/>
        </a:xfrm>
        <a:prstGeom prst="hexagon">
          <a:avLst>
            <a:gd name="adj" fmla="val 28570"/>
            <a:gd name="vf" fmla="val 11547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Poppins" panose="00000500000000000000" pitchFamily="2" charset="0"/>
              <a:cs typeface="Poppins" panose="00000500000000000000" pitchFamily="2" charset="0"/>
            </a:rPr>
            <a:t>CloudServ</a:t>
          </a:r>
        </a:p>
      </dsp:txBody>
      <dsp:txXfrm>
        <a:off x="2031532" y="1722528"/>
        <a:ext cx="1238176" cy="1071073"/>
      </dsp:txXfrm>
    </dsp:sp>
    <dsp:sp modelId="{77BC5FF9-B243-4531-8AB3-27CB4379C5A3}">
      <dsp:nvSpPr>
        <dsp:cNvPr id="0" name=""/>
        <dsp:cNvSpPr/>
      </dsp:nvSpPr>
      <dsp:spPr>
        <a:xfrm>
          <a:off x="2884324" y="690585"/>
          <a:ext cx="698743" cy="602060"/>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90843F2E-9EFA-42AD-BDB5-658ACCAF4693}">
      <dsp:nvSpPr>
        <dsp:cNvPr id="0" name=""/>
        <dsp:cNvSpPr/>
      </dsp:nvSpPr>
      <dsp:spPr>
        <a:xfrm>
          <a:off x="1895227" y="0"/>
          <a:ext cx="1517678" cy="1312970"/>
        </a:xfrm>
        <a:prstGeom prst="hexagon">
          <a:avLst>
            <a:gd name="adj" fmla="val 28570"/>
            <a:gd name="vf" fmla="val 11547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Poppins" panose="00000500000000000000" pitchFamily="2" charset="0"/>
              <a:cs typeface="Poppins" panose="00000500000000000000" pitchFamily="2" charset="0"/>
            </a:rPr>
            <a:t>Strong Team of 100+ Employees </a:t>
          </a:r>
        </a:p>
      </dsp:txBody>
      <dsp:txXfrm>
        <a:off x="2146739" y="217587"/>
        <a:ext cx="1014654" cy="877796"/>
      </dsp:txXfrm>
    </dsp:sp>
    <dsp:sp modelId="{64DD2836-E448-4E66-A0A0-5126061DA504}">
      <dsp:nvSpPr>
        <dsp:cNvPr id="0" name=""/>
        <dsp:cNvSpPr/>
      </dsp:nvSpPr>
      <dsp:spPr>
        <a:xfrm>
          <a:off x="3699813" y="1816117"/>
          <a:ext cx="698743" cy="602060"/>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A7FDAE75-5B30-4146-A670-764261198279}">
      <dsp:nvSpPr>
        <dsp:cNvPr id="0" name=""/>
        <dsp:cNvSpPr/>
      </dsp:nvSpPr>
      <dsp:spPr>
        <a:xfrm>
          <a:off x="3287115" y="807564"/>
          <a:ext cx="1517678" cy="1312970"/>
        </a:xfrm>
        <a:prstGeom prst="hexagon">
          <a:avLst>
            <a:gd name="adj" fmla="val 28570"/>
            <a:gd name="vf" fmla="val 11547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Poppins" panose="00000500000000000000" pitchFamily="2" charset="0"/>
              <a:cs typeface="Poppins" panose="00000500000000000000" pitchFamily="2" charset="0"/>
            </a:rPr>
            <a:t>15+ Years of Experience </a:t>
          </a:r>
        </a:p>
      </dsp:txBody>
      <dsp:txXfrm>
        <a:off x="3538627" y="1025151"/>
        <a:ext cx="1014654" cy="877796"/>
      </dsp:txXfrm>
    </dsp:sp>
    <dsp:sp modelId="{1FB27CA7-44BE-4FDC-A8D1-513085B9B55A}">
      <dsp:nvSpPr>
        <dsp:cNvPr id="0" name=""/>
        <dsp:cNvSpPr/>
      </dsp:nvSpPr>
      <dsp:spPr>
        <a:xfrm>
          <a:off x="3133322" y="3086631"/>
          <a:ext cx="698743" cy="602060"/>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EEC895A6-211E-4F27-81F7-0E1CB3530D45}">
      <dsp:nvSpPr>
        <dsp:cNvPr id="0" name=""/>
        <dsp:cNvSpPr/>
      </dsp:nvSpPr>
      <dsp:spPr>
        <a:xfrm>
          <a:off x="3287115" y="2395142"/>
          <a:ext cx="1517678" cy="1312970"/>
        </a:xfrm>
        <a:prstGeom prst="hexagon">
          <a:avLst>
            <a:gd name="adj" fmla="val 28570"/>
            <a:gd name="vf" fmla="val 11547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Poppins" panose="00000500000000000000" pitchFamily="2" charset="0"/>
              <a:cs typeface="Poppins" panose="00000500000000000000" pitchFamily="2" charset="0"/>
            </a:rPr>
            <a:t>500+ Clients on-board</a:t>
          </a:r>
        </a:p>
      </dsp:txBody>
      <dsp:txXfrm>
        <a:off x="3538627" y="2612729"/>
        <a:ext cx="1014654" cy="877796"/>
      </dsp:txXfrm>
    </dsp:sp>
    <dsp:sp modelId="{B67D1D2E-1CCA-4D13-8B71-9BA4A9299E70}">
      <dsp:nvSpPr>
        <dsp:cNvPr id="0" name=""/>
        <dsp:cNvSpPr/>
      </dsp:nvSpPr>
      <dsp:spPr>
        <a:xfrm>
          <a:off x="1728080" y="3218515"/>
          <a:ext cx="698743" cy="602060"/>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BAE63CA7-DD1E-40BB-9531-E66F0B46F451}">
      <dsp:nvSpPr>
        <dsp:cNvPr id="0" name=""/>
        <dsp:cNvSpPr/>
      </dsp:nvSpPr>
      <dsp:spPr>
        <a:xfrm>
          <a:off x="1895227" y="3203610"/>
          <a:ext cx="1517678" cy="1312970"/>
        </a:xfrm>
        <a:prstGeom prst="hexagon">
          <a:avLst>
            <a:gd name="adj" fmla="val 28570"/>
            <a:gd name="vf" fmla="val 11547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Poppins" panose="00000500000000000000" pitchFamily="2" charset="0"/>
              <a:cs typeface="Poppins" panose="00000500000000000000" pitchFamily="2" charset="0"/>
            </a:rPr>
            <a:t>SOC Type 2 Certified</a:t>
          </a:r>
        </a:p>
      </dsp:txBody>
      <dsp:txXfrm>
        <a:off x="2146739" y="3421197"/>
        <a:ext cx="1014654" cy="877796"/>
      </dsp:txXfrm>
    </dsp:sp>
    <dsp:sp modelId="{B64ADC80-7CCF-43BE-A933-0355EC169120}">
      <dsp:nvSpPr>
        <dsp:cNvPr id="0" name=""/>
        <dsp:cNvSpPr/>
      </dsp:nvSpPr>
      <dsp:spPr>
        <a:xfrm>
          <a:off x="899237" y="2093435"/>
          <a:ext cx="698743" cy="602060"/>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78C84D93-E33F-447F-894B-7176E6A55CC2}">
      <dsp:nvSpPr>
        <dsp:cNvPr id="0" name=""/>
        <dsp:cNvSpPr/>
      </dsp:nvSpPr>
      <dsp:spPr>
        <a:xfrm>
          <a:off x="496878" y="2396046"/>
          <a:ext cx="1517678" cy="1312970"/>
        </a:xfrm>
        <a:prstGeom prst="hexagon">
          <a:avLst>
            <a:gd name="adj" fmla="val 28570"/>
            <a:gd name="vf" fmla="val 11547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latin typeface="Poppins" panose="00000500000000000000" pitchFamily="2" charset="0"/>
              <a:cs typeface="Poppins" panose="00000500000000000000" pitchFamily="2" charset="0"/>
            </a:rPr>
            <a:t>ISO 27001 Certified</a:t>
          </a:r>
          <a:endParaRPr lang="en-US" sz="1200" kern="1200" dirty="0">
            <a:latin typeface="Poppins" panose="00000500000000000000" pitchFamily="2" charset="0"/>
            <a:cs typeface="Poppins" panose="00000500000000000000" pitchFamily="2" charset="0"/>
          </a:endParaRPr>
        </a:p>
      </dsp:txBody>
      <dsp:txXfrm>
        <a:off x="748390" y="2613633"/>
        <a:ext cx="1014654" cy="877796"/>
      </dsp:txXfrm>
    </dsp:sp>
    <dsp:sp modelId="{7B8B8381-C06C-4F94-87C0-2C8ACBDD50F2}">
      <dsp:nvSpPr>
        <dsp:cNvPr id="0" name=""/>
        <dsp:cNvSpPr/>
      </dsp:nvSpPr>
      <dsp:spPr>
        <a:xfrm>
          <a:off x="496878" y="805758"/>
          <a:ext cx="1517678" cy="1312970"/>
        </a:xfrm>
        <a:prstGeom prst="hexagon">
          <a:avLst>
            <a:gd name="adj" fmla="val 28570"/>
            <a:gd name="vf" fmla="val 11547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Poppins" panose="00000500000000000000" pitchFamily="2" charset="0"/>
              <a:cs typeface="Poppins" panose="00000500000000000000" pitchFamily="2" charset="0"/>
            </a:rPr>
            <a:t>GDPR Compliant</a:t>
          </a:r>
        </a:p>
      </dsp:txBody>
      <dsp:txXfrm>
        <a:off x="748390" y="1023345"/>
        <a:ext cx="1014654" cy="8777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FEF189-1BE6-48C8-9CD2-781DC647E92B}">
      <dsp:nvSpPr>
        <dsp:cNvPr id="0" name=""/>
        <dsp:cNvSpPr/>
      </dsp:nvSpPr>
      <dsp:spPr>
        <a:xfrm>
          <a:off x="4996" y="0"/>
          <a:ext cx="1305295" cy="1286223"/>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Font typeface="Arial" panose="020B0604020202020204" pitchFamily="34" charset="0"/>
            <a:buNone/>
          </a:pPr>
          <a:r>
            <a:rPr lang="en-IN" sz="1200" b="1" kern="1200" dirty="0">
              <a:latin typeface="Poppins" panose="00000500000000000000" pitchFamily="2" charset="0"/>
              <a:cs typeface="Poppins" panose="00000500000000000000" pitchFamily="2" charset="0"/>
            </a:rPr>
            <a:t>Payroll Management</a:t>
          </a:r>
        </a:p>
      </dsp:txBody>
      <dsp:txXfrm>
        <a:off x="42668" y="37672"/>
        <a:ext cx="1229951" cy="1210879"/>
      </dsp:txXfrm>
    </dsp:sp>
    <dsp:sp modelId="{EF29F296-9C5F-46BB-8791-100DA65C0426}">
      <dsp:nvSpPr>
        <dsp:cNvPr id="0" name=""/>
        <dsp:cNvSpPr/>
      </dsp:nvSpPr>
      <dsp:spPr>
        <a:xfrm>
          <a:off x="1529581" y="0"/>
          <a:ext cx="1305295" cy="1286223"/>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Font typeface="Arial" panose="020B0604020202020204" pitchFamily="34" charset="0"/>
            <a:buNone/>
          </a:pPr>
          <a:r>
            <a:rPr lang="en-IN" sz="1200" b="1" kern="1200" dirty="0">
              <a:latin typeface="Poppins" panose="00000500000000000000" pitchFamily="2" charset="0"/>
              <a:cs typeface="Poppins" panose="00000500000000000000" pitchFamily="2" charset="0"/>
            </a:rPr>
            <a:t>Global Payroll</a:t>
          </a:r>
        </a:p>
      </dsp:txBody>
      <dsp:txXfrm>
        <a:off x="1567253" y="37672"/>
        <a:ext cx="1229951" cy="1210879"/>
      </dsp:txXfrm>
    </dsp:sp>
    <dsp:sp modelId="{EFFD29B6-F200-42AC-AB03-331C3DCC2F1B}">
      <dsp:nvSpPr>
        <dsp:cNvPr id="0" name=""/>
        <dsp:cNvSpPr/>
      </dsp:nvSpPr>
      <dsp:spPr>
        <a:xfrm>
          <a:off x="3054166" y="0"/>
          <a:ext cx="1305295" cy="1286223"/>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IN" sz="1200" b="1" kern="1200" dirty="0">
              <a:latin typeface="Poppins" panose="00000500000000000000" pitchFamily="2" charset="0"/>
              <a:cs typeface="Poppins" panose="00000500000000000000" pitchFamily="2" charset="0"/>
            </a:rPr>
            <a:t>Compliance Management</a:t>
          </a:r>
        </a:p>
      </dsp:txBody>
      <dsp:txXfrm>
        <a:off x="3091838" y="37672"/>
        <a:ext cx="1229951" cy="1210879"/>
      </dsp:txXfrm>
    </dsp:sp>
    <dsp:sp modelId="{5716365C-867F-4D03-9BA5-821947B79923}">
      <dsp:nvSpPr>
        <dsp:cNvPr id="0" name=""/>
        <dsp:cNvSpPr/>
      </dsp:nvSpPr>
      <dsp:spPr>
        <a:xfrm>
          <a:off x="4578752" y="0"/>
          <a:ext cx="1305295" cy="1286223"/>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IN" sz="1200" b="1" kern="1200" dirty="0">
              <a:latin typeface="Poppins" panose="00000500000000000000" pitchFamily="2" charset="0"/>
              <a:cs typeface="Poppins" panose="00000500000000000000" pitchFamily="2" charset="0"/>
            </a:rPr>
            <a:t>New Labour Codes</a:t>
          </a:r>
        </a:p>
      </dsp:txBody>
      <dsp:txXfrm>
        <a:off x="4616424" y="37672"/>
        <a:ext cx="1229951" cy="1210879"/>
      </dsp:txXfrm>
    </dsp:sp>
    <dsp:sp modelId="{10835307-1100-4677-A367-CA221C96EBCE}">
      <dsp:nvSpPr>
        <dsp:cNvPr id="0" name=""/>
        <dsp:cNvSpPr/>
      </dsp:nvSpPr>
      <dsp:spPr>
        <a:xfrm>
          <a:off x="6103337" y="0"/>
          <a:ext cx="1305295" cy="1286223"/>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IN" sz="1200" b="1" kern="1200" dirty="0">
              <a:latin typeface="Poppins" panose="00000500000000000000" pitchFamily="2" charset="0"/>
              <a:cs typeface="Poppins" panose="00000500000000000000" pitchFamily="2" charset="0"/>
            </a:rPr>
            <a:t>Shop and Establishment Compliances</a:t>
          </a:r>
        </a:p>
      </dsp:txBody>
      <dsp:txXfrm>
        <a:off x="6141009" y="37672"/>
        <a:ext cx="1229951" cy="1210879"/>
      </dsp:txXfrm>
    </dsp:sp>
    <dsp:sp modelId="{19F1BE50-ECE3-4CDB-9DA1-CB55541D7B6F}">
      <dsp:nvSpPr>
        <dsp:cNvPr id="0" name=""/>
        <dsp:cNvSpPr/>
      </dsp:nvSpPr>
      <dsp:spPr>
        <a:xfrm>
          <a:off x="7627922" y="0"/>
          <a:ext cx="1305295" cy="1286223"/>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IN" sz="1200" b="1" kern="1200">
              <a:latin typeface="Poppins" panose="00000500000000000000" pitchFamily="2" charset="0"/>
              <a:cs typeface="Poppins" panose="00000500000000000000" pitchFamily="2" charset="0"/>
            </a:rPr>
            <a:t>Compliance Registrations </a:t>
          </a:r>
          <a:endParaRPr lang="en-IN" sz="1200" b="1" kern="1200" dirty="0">
            <a:latin typeface="Poppins" panose="00000500000000000000" pitchFamily="2" charset="0"/>
            <a:cs typeface="Poppins" panose="00000500000000000000" pitchFamily="2" charset="0"/>
          </a:endParaRPr>
        </a:p>
      </dsp:txBody>
      <dsp:txXfrm>
        <a:off x="7665594" y="37672"/>
        <a:ext cx="1229951" cy="1210879"/>
      </dsp:txXfrm>
    </dsp:sp>
    <dsp:sp modelId="{A01D0920-FFEF-4964-9FED-D6B3D0CAE8B6}">
      <dsp:nvSpPr>
        <dsp:cNvPr id="0" name=""/>
        <dsp:cNvSpPr/>
      </dsp:nvSpPr>
      <dsp:spPr>
        <a:xfrm>
          <a:off x="9152507" y="0"/>
          <a:ext cx="1305295" cy="1286223"/>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IN" sz="1200" b="1" kern="1200" dirty="0">
              <a:latin typeface="Poppins" panose="00000500000000000000" pitchFamily="2" charset="0"/>
              <a:cs typeface="Poppins" panose="00000500000000000000" pitchFamily="2" charset="0"/>
            </a:rPr>
            <a:t>Contract Staffing </a:t>
          </a:r>
        </a:p>
      </dsp:txBody>
      <dsp:txXfrm>
        <a:off x="9190179" y="37672"/>
        <a:ext cx="1229951" cy="121087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2D0F84-1077-47DD-9C8D-DBAF6023B3C9}">
      <dsp:nvSpPr>
        <dsp:cNvPr id="0" name=""/>
        <dsp:cNvSpPr/>
      </dsp:nvSpPr>
      <dsp:spPr>
        <a:xfrm>
          <a:off x="4996" y="0"/>
          <a:ext cx="1305295" cy="1286223"/>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IN" sz="1200" b="1" kern="1200" dirty="0">
              <a:latin typeface="Poppins" panose="00000500000000000000" pitchFamily="2" charset="0"/>
              <a:cs typeface="Poppins" panose="00000500000000000000" pitchFamily="2" charset="0"/>
            </a:rPr>
            <a:t>HR Outsourcing</a:t>
          </a:r>
        </a:p>
      </dsp:txBody>
      <dsp:txXfrm>
        <a:off x="42668" y="37672"/>
        <a:ext cx="1229951" cy="1210879"/>
      </dsp:txXfrm>
    </dsp:sp>
    <dsp:sp modelId="{5343E61E-AC5C-4904-8C2C-C3A083382D31}">
      <dsp:nvSpPr>
        <dsp:cNvPr id="0" name=""/>
        <dsp:cNvSpPr/>
      </dsp:nvSpPr>
      <dsp:spPr>
        <a:xfrm>
          <a:off x="1529581" y="0"/>
          <a:ext cx="1305295" cy="1286223"/>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IN" sz="1200" b="1" kern="1200" dirty="0">
              <a:latin typeface="Poppins" panose="00000500000000000000" pitchFamily="2" charset="0"/>
              <a:cs typeface="Poppins" panose="00000500000000000000" pitchFamily="2" charset="0"/>
            </a:rPr>
            <a:t>Payroll and Compliance Audit</a:t>
          </a:r>
        </a:p>
      </dsp:txBody>
      <dsp:txXfrm>
        <a:off x="1567253" y="37672"/>
        <a:ext cx="1229951" cy="1210879"/>
      </dsp:txXfrm>
    </dsp:sp>
    <dsp:sp modelId="{DE86BE5B-F0AB-44F2-92A4-FA65C3375E5D}">
      <dsp:nvSpPr>
        <dsp:cNvPr id="0" name=""/>
        <dsp:cNvSpPr/>
      </dsp:nvSpPr>
      <dsp:spPr>
        <a:xfrm>
          <a:off x="3054166" y="0"/>
          <a:ext cx="1305295" cy="1286223"/>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IN" sz="1200" b="1" kern="1200" dirty="0">
              <a:latin typeface="Poppins" panose="00000500000000000000" pitchFamily="2" charset="0"/>
              <a:cs typeface="Poppins" panose="00000500000000000000" pitchFamily="2" charset="0"/>
            </a:rPr>
            <a:t>Accounts Payable and Receivable</a:t>
          </a:r>
        </a:p>
      </dsp:txBody>
      <dsp:txXfrm>
        <a:off x="3091838" y="37672"/>
        <a:ext cx="1229951" cy="1210879"/>
      </dsp:txXfrm>
    </dsp:sp>
    <dsp:sp modelId="{9C62F540-98E3-4C37-A221-BA22F3B16CDB}">
      <dsp:nvSpPr>
        <dsp:cNvPr id="0" name=""/>
        <dsp:cNvSpPr/>
      </dsp:nvSpPr>
      <dsp:spPr>
        <a:xfrm>
          <a:off x="4578752" y="0"/>
          <a:ext cx="1305295" cy="1286223"/>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IN" sz="1200" b="1" kern="1200" dirty="0">
              <a:latin typeface="Poppins" panose="00000500000000000000" pitchFamily="2" charset="0"/>
              <a:cs typeface="Poppins" panose="00000500000000000000" pitchFamily="2" charset="0"/>
            </a:rPr>
            <a:t>Recruitment</a:t>
          </a:r>
        </a:p>
      </dsp:txBody>
      <dsp:txXfrm>
        <a:off x="4616424" y="37672"/>
        <a:ext cx="1229951" cy="1210879"/>
      </dsp:txXfrm>
    </dsp:sp>
    <dsp:sp modelId="{8F65CE03-447E-42F5-B055-9F03EC56D7F3}">
      <dsp:nvSpPr>
        <dsp:cNvPr id="0" name=""/>
        <dsp:cNvSpPr/>
      </dsp:nvSpPr>
      <dsp:spPr>
        <a:xfrm>
          <a:off x="6103337" y="0"/>
          <a:ext cx="1305295" cy="1286223"/>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IN" sz="1200" b="1" kern="1200" dirty="0">
              <a:latin typeface="Poppins" panose="00000500000000000000" pitchFamily="2" charset="0"/>
              <a:cs typeface="Poppins" panose="00000500000000000000" pitchFamily="2" charset="0"/>
            </a:rPr>
            <a:t>Actuarial Certifications</a:t>
          </a:r>
        </a:p>
      </dsp:txBody>
      <dsp:txXfrm>
        <a:off x="6141009" y="37672"/>
        <a:ext cx="1229951" cy="1210879"/>
      </dsp:txXfrm>
    </dsp:sp>
    <dsp:sp modelId="{CFAD1220-B1C7-4DED-BBCA-B19ED6B6E8C7}">
      <dsp:nvSpPr>
        <dsp:cNvPr id="0" name=""/>
        <dsp:cNvSpPr/>
      </dsp:nvSpPr>
      <dsp:spPr>
        <a:xfrm>
          <a:off x="7627922" y="0"/>
          <a:ext cx="1305295" cy="1286223"/>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IN" sz="1200" b="1" kern="1200" dirty="0">
              <a:latin typeface="Poppins" panose="00000500000000000000" pitchFamily="2" charset="0"/>
              <a:cs typeface="Poppins" panose="00000500000000000000" pitchFamily="2" charset="0"/>
            </a:rPr>
            <a:t>Vendor Audits</a:t>
          </a:r>
        </a:p>
      </dsp:txBody>
      <dsp:txXfrm>
        <a:off x="7665594" y="37672"/>
        <a:ext cx="1229951" cy="1210879"/>
      </dsp:txXfrm>
    </dsp:sp>
    <dsp:sp modelId="{0D31AA20-9C4E-42A9-8755-0A1D78D7BEF7}">
      <dsp:nvSpPr>
        <dsp:cNvPr id="0" name=""/>
        <dsp:cNvSpPr/>
      </dsp:nvSpPr>
      <dsp:spPr>
        <a:xfrm>
          <a:off x="9152507" y="0"/>
          <a:ext cx="1305295" cy="1286223"/>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IN" sz="1200" b="1" kern="1200" dirty="0">
              <a:latin typeface="Poppins" panose="00000500000000000000" pitchFamily="2" charset="0"/>
              <a:cs typeface="Poppins" panose="00000500000000000000" pitchFamily="2" charset="0"/>
            </a:rPr>
            <a:t>End to End HR Tech</a:t>
          </a:r>
        </a:p>
      </dsp:txBody>
      <dsp:txXfrm>
        <a:off x="9190179" y="37672"/>
        <a:ext cx="1229951" cy="121087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3017C5-5980-4DA7-9B75-5C2CC4AC3AD6}">
      <dsp:nvSpPr>
        <dsp:cNvPr id="0" name=""/>
        <dsp:cNvSpPr/>
      </dsp:nvSpPr>
      <dsp:spPr>
        <a:xfrm>
          <a:off x="1977542" y="1591893"/>
          <a:ext cx="1945647" cy="1945647"/>
        </a:xfrm>
        <a:prstGeom prst="gear9">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Compliance Management</a:t>
          </a:r>
        </a:p>
      </dsp:txBody>
      <dsp:txXfrm>
        <a:off x="2368704" y="2047652"/>
        <a:ext cx="1163323" cy="1000102"/>
      </dsp:txXfrm>
    </dsp:sp>
    <dsp:sp modelId="{6FD3CE78-6701-4C03-ABD5-D1974F059363}">
      <dsp:nvSpPr>
        <dsp:cNvPr id="0" name=""/>
        <dsp:cNvSpPr/>
      </dsp:nvSpPr>
      <dsp:spPr>
        <a:xfrm>
          <a:off x="845529" y="1132013"/>
          <a:ext cx="1415016" cy="1415016"/>
        </a:xfrm>
        <a:prstGeom prst="gear6">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HR Tech</a:t>
          </a:r>
        </a:p>
      </dsp:txBody>
      <dsp:txXfrm>
        <a:off x="1201764" y="1490401"/>
        <a:ext cx="702546" cy="698240"/>
      </dsp:txXfrm>
    </dsp:sp>
    <dsp:sp modelId="{875B3348-6326-4EDA-BE1A-4DDC503F6075}">
      <dsp:nvSpPr>
        <dsp:cNvPr id="0" name=""/>
        <dsp:cNvSpPr/>
      </dsp:nvSpPr>
      <dsp:spPr>
        <a:xfrm rot="20700000">
          <a:off x="1638082" y="155796"/>
          <a:ext cx="1386427" cy="1386427"/>
        </a:xfrm>
        <a:prstGeom prst="gear6">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HR Services</a:t>
          </a:r>
        </a:p>
      </dsp:txBody>
      <dsp:txXfrm rot="-20700000">
        <a:off x="1942167" y="459880"/>
        <a:ext cx="778259" cy="778259"/>
      </dsp:txXfrm>
    </dsp:sp>
    <dsp:sp modelId="{BDD61DF9-29C1-40A1-B048-64E3C2C8F81F}">
      <dsp:nvSpPr>
        <dsp:cNvPr id="0" name=""/>
        <dsp:cNvSpPr/>
      </dsp:nvSpPr>
      <dsp:spPr>
        <a:xfrm>
          <a:off x="1820858" y="1302301"/>
          <a:ext cx="2490428" cy="2490428"/>
        </a:xfrm>
        <a:prstGeom prst="circularArrow">
          <a:avLst>
            <a:gd name="adj1" fmla="val 4687"/>
            <a:gd name="adj2" fmla="val 299029"/>
            <a:gd name="adj3" fmla="val 2498287"/>
            <a:gd name="adj4" fmla="val 15900341"/>
            <a:gd name="adj5" fmla="val 5469"/>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CF272F9-648E-412C-9A77-5BAA4162387B}">
      <dsp:nvSpPr>
        <dsp:cNvPr id="0" name=""/>
        <dsp:cNvSpPr/>
      </dsp:nvSpPr>
      <dsp:spPr>
        <a:xfrm>
          <a:off x="594932" y="821742"/>
          <a:ext cx="1809452" cy="1809452"/>
        </a:xfrm>
        <a:prstGeom prst="leftCircularArrow">
          <a:avLst>
            <a:gd name="adj1" fmla="val 6452"/>
            <a:gd name="adj2" fmla="val 429999"/>
            <a:gd name="adj3" fmla="val 10489124"/>
            <a:gd name="adj4" fmla="val 14837806"/>
            <a:gd name="adj5" fmla="val 7527"/>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501A6BD-B4B5-4D31-9B31-5D19632F5091}">
      <dsp:nvSpPr>
        <dsp:cNvPr id="0" name=""/>
        <dsp:cNvSpPr/>
      </dsp:nvSpPr>
      <dsp:spPr>
        <a:xfrm>
          <a:off x="1317388" y="-145064"/>
          <a:ext cx="1950953" cy="1950953"/>
        </a:xfrm>
        <a:prstGeom prst="circularArrow">
          <a:avLst>
            <a:gd name="adj1" fmla="val 5984"/>
            <a:gd name="adj2" fmla="val 394124"/>
            <a:gd name="adj3" fmla="val 13313824"/>
            <a:gd name="adj4" fmla="val 10508221"/>
            <a:gd name="adj5" fmla="val 6981"/>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388E16-19CB-441E-939B-07A7CEB9D0CA}" type="datetimeFigureOut">
              <a:rPr lang="en-US" smtClean="0"/>
              <a:t>3/5/2026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028BC9-17C2-4E35-92CC-DF7986EAD058}" type="slidenum">
              <a:rPr lang="en-US" smtClean="0"/>
              <a:t>‹#›</a:t>
            </a:fld>
            <a:endParaRPr lang="en-US"/>
          </a:p>
        </p:txBody>
      </p:sp>
    </p:spTree>
    <p:extLst>
      <p:ext uri="{BB962C8B-B14F-4D97-AF65-F5344CB8AC3E}">
        <p14:creationId xmlns:p14="http://schemas.microsoft.com/office/powerpoint/2010/main" val="37389117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Poppins" panose="00000500000000000000" pitchFamily="2" charset="0"/>
              <a:cs typeface="Poppins" panose="00000500000000000000" pitchFamily="2" charset="0"/>
            </a:endParaRPr>
          </a:p>
        </p:txBody>
      </p:sp>
      <p:sp>
        <p:nvSpPr>
          <p:cNvPr id="4" name="Slide Number Placeholder 3"/>
          <p:cNvSpPr>
            <a:spLocks noGrp="1"/>
          </p:cNvSpPr>
          <p:nvPr>
            <p:ph type="sldNum" sz="quarter" idx="5"/>
          </p:nvPr>
        </p:nvSpPr>
        <p:spPr/>
        <p:txBody>
          <a:bodyPr/>
          <a:lstStyle/>
          <a:p>
            <a:fld id="{E7028BC9-17C2-4E35-92CC-DF7986EAD058}" type="slidenum">
              <a:rPr lang="en-US" smtClean="0"/>
              <a:t>18</a:t>
            </a:fld>
            <a:endParaRPr lang="en-US"/>
          </a:p>
        </p:txBody>
      </p:sp>
    </p:spTree>
    <p:extLst>
      <p:ext uri="{BB962C8B-B14F-4D97-AF65-F5344CB8AC3E}">
        <p14:creationId xmlns:p14="http://schemas.microsoft.com/office/powerpoint/2010/main" val="576559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028BC9-17C2-4E35-92CC-DF7986EAD058}" type="slidenum">
              <a:rPr lang="en-US" smtClean="0"/>
              <a:t>23</a:t>
            </a:fld>
            <a:endParaRPr lang="en-US"/>
          </a:p>
        </p:txBody>
      </p:sp>
    </p:spTree>
    <p:extLst>
      <p:ext uri="{BB962C8B-B14F-4D97-AF65-F5344CB8AC3E}">
        <p14:creationId xmlns:p14="http://schemas.microsoft.com/office/powerpoint/2010/main" val="37251653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E99AB-9842-8702-6F13-A98B71D2683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2C5690C-E551-2922-88B1-24DD674DCEA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84FBEAA-110E-88B0-2262-3E79F1AF25FF}"/>
              </a:ext>
            </a:extLst>
          </p:cNvPr>
          <p:cNvSpPr>
            <a:spLocks noGrp="1"/>
          </p:cNvSpPr>
          <p:nvPr>
            <p:ph type="dt" sz="half" idx="10"/>
          </p:nvPr>
        </p:nvSpPr>
        <p:spPr/>
        <p:txBody>
          <a:bodyPr/>
          <a:lstStyle/>
          <a:p>
            <a:fld id="{E90E27B5-E116-42AA-8D1F-3AACC4A28372}" type="datetimeFigureOut">
              <a:rPr lang="en-US" smtClean="0"/>
              <a:t>3/5/2026</a:t>
            </a:fld>
            <a:endParaRPr lang="en-US"/>
          </a:p>
        </p:txBody>
      </p:sp>
      <p:sp>
        <p:nvSpPr>
          <p:cNvPr id="5" name="Footer Placeholder 4">
            <a:extLst>
              <a:ext uri="{FF2B5EF4-FFF2-40B4-BE49-F238E27FC236}">
                <a16:creationId xmlns:a16="http://schemas.microsoft.com/office/drawing/2014/main" id="{9CF4993F-682A-7723-0754-AA559DA205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F95EA1-82B1-ECA3-E267-64ADF54FD86C}"/>
              </a:ext>
            </a:extLst>
          </p:cNvPr>
          <p:cNvSpPr>
            <a:spLocks noGrp="1"/>
          </p:cNvSpPr>
          <p:nvPr>
            <p:ph type="sldNum" sz="quarter" idx="12"/>
          </p:nvPr>
        </p:nvSpPr>
        <p:spPr/>
        <p:txBody>
          <a:bodyPr/>
          <a:lstStyle/>
          <a:p>
            <a:fld id="{55DDA3C4-ECF4-40A2-B025-98D58198DA5C}" type="slidenum">
              <a:rPr lang="en-US" smtClean="0"/>
              <a:t>‹#›</a:t>
            </a:fld>
            <a:endParaRPr lang="en-US"/>
          </a:p>
        </p:txBody>
      </p:sp>
    </p:spTree>
    <p:extLst>
      <p:ext uri="{BB962C8B-B14F-4D97-AF65-F5344CB8AC3E}">
        <p14:creationId xmlns:p14="http://schemas.microsoft.com/office/powerpoint/2010/main" val="8476357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E5FF4-0A29-428B-46EE-E7CD2AF075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E0735E1-9A39-BC4D-6AAC-24761C7DEC0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47D936-0714-42DC-B8AD-6F5FDF9EB0E6}"/>
              </a:ext>
            </a:extLst>
          </p:cNvPr>
          <p:cNvSpPr>
            <a:spLocks noGrp="1"/>
          </p:cNvSpPr>
          <p:nvPr>
            <p:ph type="dt" sz="half" idx="10"/>
          </p:nvPr>
        </p:nvSpPr>
        <p:spPr/>
        <p:txBody>
          <a:bodyPr/>
          <a:lstStyle/>
          <a:p>
            <a:fld id="{E90E27B5-E116-42AA-8D1F-3AACC4A28372}" type="datetimeFigureOut">
              <a:rPr lang="en-US" smtClean="0"/>
              <a:t>3/5/2026</a:t>
            </a:fld>
            <a:endParaRPr lang="en-US"/>
          </a:p>
        </p:txBody>
      </p:sp>
      <p:sp>
        <p:nvSpPr>
          <p:cNvPr id="5" name="Footer Placeholder 4">
            <a:extLst>
              <a:ext uri="{FF2B5EF4-FFF2-40B4-BE49-F238E27FC236}">
                <a16:creationId xmlns:a16="http://schemas.microsoft.com/office/drawing/2014/main" id="{DB167022-44D3-532C-1C24-A5D67CBC15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EE69B6-C9F8-7717-3503-EAAA69DDD261}"/>
              </a:ext>
            </a:extLst>
          </p:cNvPr>
          <p:cNvSpPr>
            <a:spLocks noGrp="1"/>
          </p:cNvSpPr>
          <p:nvPr>
            <p:ph type="sldNum" sz="quarter" idx="12"/>
          </p:nvPr>
        </p:nvSpPr>
        <p:spPr/>
        <p:txBody>
          <a:bodyPr/>
          <a:lstStyle/>
          <a:p>
            <a:fld id="{55DDA3C4-ECF4-40A2-B025-98D58198DA5C}" type="slidenum">
              <a:rPr lang="en-US" smtClean="0"/>
              <a:t>‹#›</a:t>
            </a:fld>
            <a:endParaRPr lang="en-US"/>
          </a:p>
        </p:txBody>
      </p:sp>
    </p:spTree>
    <p:extLst>
      <p:ext uri="{BB962C8B-B14F-4D97-AF65-F5344CB8AC3E}">
        <p14:creationId xmlns:p14="http://schemas.microsoft.com/office/powerpoint/2010/main" val="31477776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D7C82-8309-C577-0C8A-3246B24B940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3ED6F6-3376-A134-E42D-58CD4DAD0E0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EA79F69-8CA3-C82B-DF1B-84D90F29EDEC}"/>
              </a:ext>
            </a:extLst>
          </p:cNvPr>
          <p:cNvSpPr>
            <a:spLocks noGrp="1"/>
          </p:cNvSpPr>
          <p:nvPr>
            <p:ph type="dt" sz="half" idx="10"/>
          </p:nvPr>
        </p:nvSpPr>
        <p:spPr/>
        <p:txBody>
          <a:bodyPr/>
          <a:lstStyle/>
          <a:p>
            <a:fld id="{E90E27B5-E116-42AA-8D1F-3AACC4A28372}" type="datetimeFigureOut">
              <a:rPr lang="en-US" smtClean="0"/>
              <a:t>3/5/2026</a:t>
            </a:fld>
            <a:endParaRPr lang="en-US"/>
          </a:p>
        </p:txBody>
      </p:sp>
      <p:sp>
        <p:nvSpPr>
          <p:cNvPr id="5" name="Footer Placeholder 4">
            <a:extLst>
              <a:ext uri="{FF2B5EF4-FFF2-40B4-BE49-F238E27FC236}">
                <a16:creationId xmlns:a16="http://schemas.microsoft.com/office/drawing/2014/main" id="{EF2C6A0E-54BC-857A-3920-7C4DE57C3E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2F9845-214D-6686-0A66-909E84811D63}"/>
              </a:ext>
            </a:extLst>
          </p:cNvPr>
          <p:cNvSpPr>
            <a:spLocks noGrp="1"/>
          </p:cNvSpPr>
          <p:nvPr>
            <p:ph type="sldNum" sz="quarter" idx="12"/>
          </p:nvPr>
        </p:nvSpPr>
        <p:spPr/>
        <p:txBody>
          <a:bodyPr/>
          <a:lstStyle/>
          <a:p>
            <a:fld id="{55DDA3C4-ECF4-40A2-B025-98D58198DA5C}" type="slidenum">
              <a:rPr lang="en-US" smtClean="0"/>
              <a:t>‹#›</a:t>
            </a:fld>
            <a:endParaRPr lang="en-US"/>
          </a:p>
        </p:txBody>
      </p:sp>
    </p:spTree>
    <p:extLst>
      <p:ext uri="{BB962C8B-B14F-4D97-AF65-F5344CB8AC3E}">
        <p14:creationId xmlns:p14="http://schemas.microsoft.com/office/powerpoint/2010/main" val="33632555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279BA-70AD-4AA5-E7F7-C2AD0513E7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91F683C-54D4-1A71-695D-329BF79DAE3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50AD29F-17B7-178F-0C9E-500D3D118BB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E5E3662-FCD2-BFCE-7884-3E842A6A9CB8}"/>
              </a:ext>
            </a:extLst>
          </p:cNvPr>
          <p:cNvSpPr>
            <a:spLocks noGrp="1"/>
          </p:cNvSpPr>
          <p:nvPr>
            <p:ph type="dt" sz="half" idx="10"/>
          </p:nvPr>
        </p:nvSpPr>
        <p:spPr/>
        <p:txBody>
          <a:bodyPr/>
          <a:lstStyle/>
          <a:p>
            <a:fld id="{E90E27B5-E116-42AA-8D1F-3AACC4A28372}" type="datetimeFigureOut">
              <a:rPr lang="en-US" smtClean="0"/>
              <a:t>3/5/2026</a:t>
            </a:fld>
            <a:endParaRPr lang="en-US"/>
          </a:p>
        </p:txBody>
      </p:sp>
      <p:sp>
        <p:nvSpPr>
          <p:cNvPr id="6" name="Footer Placeholder 5">
            <a:extLst>
              <a:ext uri="{FF2B5EF4-FFF2-40B4-BE49-F238E27FC236}">
                <a16:creationId xmlns:a16="http://schemas.microsoft.com/office/drawing/2014/main" id="{813A4C71-F289-BC80-E547-D135E03C5D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601E7F-8021-6468-2B79-1FC20DA2E300}"/>
              </a:ext>
            </a:extLst>
          </p:cNvPr>
          <p:cNvSpPr>
            <a:spLocks noGrp="1"/>
          </p:cNvSpPr>
          <p:nvPr>
            <p:ph type="sldNum" sz="quarter" idx="12"/>
          </p:nvPr>
        </p:nvSpPr>
        <p:spPr/>
        <p:txBody>
          <a:bodyPr/>
          <a:lstStyle/>
          <a:p>
            <a:fld id="{55DDA3C4-ECF4-40A2-B025-98D58198DA5C}" type="slidenum">
              <a:rPr lang="en-US" smtClean="0"/>
              <a:t>‹#›</a:t>
            </a:fld>
            <a:endParaRPr lang="en-US"/>
          </a:p>
        </p:txBody>
      </p:sp>
    </p:spTree>
    <p:extLst>
      <p:ext uri="{BB962C8B-B14F-4D97-AF65-F5344CB8AC3E}">
        <p14:creationId xmlns:p14="http://schemas.microsoft.com/office/powerpoint/2010/main" val="38051356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F35F0-B010-1B57-CE8D-092904A5014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C57E082-30C4-BEFB-EF80-4FB48CCA4D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868626C-20B2-2498-7CB5-E0B1BDC95E5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E771843-8948-3090-6644-F04B949BF0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3984654-56FB-5E8F-D31A-1F478BCA47E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B606991-92C6-067A-6CED-61E141F89165}"/>
              </a:ext>
            </a:extLst>
          </p:cNvPr>
          <p:cNvSpPr>
            <a:spLocks noGrp="1"/>
          </p:cNvSpPr>
          <p:nvPr>
            <p:ph type="dt" sz="half" idx="10"/>
          </p:nvPr>
        </p:nvSpPr>
        <p:spPr/>
        <p:txBody>
          <a:bodyPr/>
          <a:lstStyle/>
          <a:p>
            <a:fld id="{E90E27B5-E116-42AA-8D1F-3AACC4A28372}" type="datetimeFigureOut">
              <a:rPr lang="en-US" smtClean="0"/>
              <a:t>3/5/2026</a:t>
            </a:fld>
            <a:endParaRPr lang="en-US"/>
          </a:p>
        </p:txBody>
      </p:sp>
      <p:sp>
        <p:nvSpPr>
          <p:cNvPr id="8" name="Footer Placeholder 7">
            <a:extLst>
              <a:ext uri="{FF2B5EF4-FFF2-40B4-BE49-F238E27FC236}">
                <a16:creationId xmlns:a16="http://schemas.microsoft.com/office/drawing/2014/main" id="{E175AE38-F530-1120-82BA-FF53A291AC0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FE9CB8E-2726-53AD-5FBD-A669CA4F2F37}"/>
              </a:ext>
            </a:extLst>
          </p:cNvPr>
          <p:cNvSpPr>
            <a:spLocks noGrp="1"/>
          </p:cNvSpPr>
          <p:nvPr>
            <p:ph type="sldNum" sz="quarter" idx="12"/>
          </p:nvPr>
        </p:nvSpPr>
        <p:spPr/>
        <p:txBody>
          <a:bodyPr/>
          <a:lstStyle/>
          <a:p>
            <a:fld id="{55DDA3C4-ECF4-40A2-B025-98D58198DA5C}" type="slidenum">
              <a:rPr lang="en-US" smtClean="0"/>
              <a:t>‹#›</a:t>
            </a:fld>
            <a:endParaRPr lang="en-US"/>
          </a:p>
        </p:txBody>
      </p:sp>
    </p:spTree>
    <p:extLst>
      <p:ext uri="{BB962C8B-B14F-4D97-AF65-F5344CB8AC3E}">
        <p14:creationId xmlns:p14="http://schemas.microsoft.com/office/powerpoint/2010/main" val="27889891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CE5B2-805C-9F4B-A4C1-FC873951839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15DB078-BB93-1011-6EBC-FAE677A7920E}"/>
              </a:ext>
            </a:extLst>
          </p:cNvPr>
          <p:cNvSpPr>
            <a:spLocks noGrp="1"/>
          </p:cNvSpPr>
          <p:nvPr>
            <p:ph type="dt" sz="half" idx="10"/>
          </p:nvPr>
        </p:nvSpPr>
        <p:spPr/>
        <p:txBody>
          <a:bodyPr/>
          <a:lstStyle/>
          <a:p>
            <a:fld id="{E90E27B5-E116-42AA-8D1F-3AACC4A28372}" type="datetimeFigureOut">
              <a:rPr lang="en-US" smtClean="0"/>
              <a:t>3/5/2026</a:t>
            </a:fld>
            <a:endParaRPr lang="en-US"/>
          </a:p>
        </p:txBody>
      </p:sp>
      <p:sp>
        <p:nvSpPr>
          <p:cNvPr id="4" name="Footer Placeholder 3">
            <a:extLst>
              <a:ext uri="{FF2B5EF4-FFF2-40B4-BE49-F238E27FC236}">
                <a16:creationId xmlns:a16="http://schemas.microsoft.com/office/drawing/2014/main" id="{5BF372C4-BF2F-91F6-B8E3-B75747F3883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0AA231A-5716-2A44-97BE-3EE9FCEEBB44}"/>
              </a:ext>
            </a:extLst>
          </p:cNvPr>
          <p:cNvSpPr>
            <a:spLocks noGrp="1"/>
          </p:cNvSpPr>
          <p:nvPr>
            <p:ph type="sldNum" sz="quarter" idx="12"/>
          </p:nvPr>
        </p:nvSpPr>
        <p:spPr/>
        <p:txBody>
          <a:bodyPr/>
          <a:lstStyle/>
          <a:p>
            <a:fld id="{55DDA3C4-ECF4-40A2-B025-98D58198DA5C}" type="slidenum">
              <a:rPr lang="en-US" smtClean="0"/>
              <a:t>‹#›</a:t>
            </a:fld>
            <a:endParaRPr lang="en-US"/>
          </a:p>
        </p:txBody>
      </p:sp>
    </p:spTree>
    <p:extLst>
      <p:ext uri="{BB962C8B-B14F-4D97-AF65-F5344CB8AC3E}">
        <p14:creationId xmlns:p14="http://schemas.microsoft.com/office/powerpoint/2010/main" val="33074085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24194A-B884-2E4D-F252-383758F0D820}"/>
              </a:ext>
            </a:extLst>
          </p:cNvPr>
          <p:cNvSpPr>
            <a:spLocks noGrp="1"/>
          </p:cNvSpPr>
          <p:nvPr>
            <p:ph type="dt" sz="half" idx="10"/>
          </p:nvPr>
        </p:nvSpPr>
        <p:spPr/>
        <p:txBody>
          <a:bodyPr/>
          <a:lstStyle/>
          <a:p>
            <a:fld id="{E90E27B5-E116-42AA-8D1F-3AACC4A28372}" type="datetimeFigureOut">
              <a:rPr lang="en-US" smtClean="0"/>
              <a:t>3/5/2026</a:t>
            </a:fld>
            <a:endParaRPr lang="en-US"/>
          </a:p>
        </p:txBody>
      </p:sp>
      <p:sp>
        <p:nvSpPr>
          <p:cNvPr id="3" name="Footer Placeholder 2">
            <a:extLst>
              <a:ext uri="{FF2B5EF4-FFF2-40B4-BE49-F238E27FC236}">
                <a16:creationId xmlns:a16="http://schemas.microsoft.com/office/drawing/2014/main" id="{E94335C4-5634-2671-65A5-BFFD28A2638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BEBE932-97FB-2C19-8307-0067B1DD9204}"/>
              </a:ext>
            </a:extLst>
          </p:cNvPr>
          <p:cNvSpPr>
            <a:spLocks noGrp="1"/>
          </p:cNvSpPr>
          <p:nvPr>
            <p:ph type="sldNum" sz="quarter" idx="12"/>
          </p:nvPr>
        </p:nvSpPr>
        <p:spPr/>
        <p:txBody>
          <a:bodyPr/>
          <a:lstStyle/>
          <a:p>
            <a:fld id="{55DDA3C4-ECF4-40A2-B025-98D58198DA5C}" type="slidenum">
              <a:rPr lang="en-US" smtClean="0"/>
              <a:t>‹#›</a:t>
            </a:fld>
            <a:endParaRPr lang="en-US"/>
          </a:p>
        </p:txBody>
      </p:sp>
      <p:sp>
        <p:nvSpPr>
          <p:cNvPr id="5" name="Date Placeholder 1">
            <a:extLst>
              <a:ext uri="{FF2B5EF4-FFF2-40B4-BE49-F238E27FC236}">
                <a16:creationId xmlns:a16="http://schemas.microsoft.com/office/drawing/2014/main" id="{1B019DA5-F19A-3EC2-10D8-7D7531B170D7}"/>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A8B270-7613-4D4B-BA55-92FFA3D27019}" type="datetimeFigureOut">
              <a:rPr lang="en-US" smtClean="0"/>
              <a:pPr/>
              <a:t>3/5/2026</a:t>
            </a:fld>
            <a:endParaRPr lang="en-US"/>
          </a:p>
        </p:txBody>
      </p:sp>
      <p:sp>
        <p:nvSpPr>
          <p:cNvPr id="6" name="Slide Number Placeholder 3">
            <a:extLst>
              <a:ext uri="{FF2B5EF4-FFF2-40B4-BE49-F238E27FC236}">
                <a16:creationId xmlns:a16="http://schemas.microsoft.com/office/drawing/2014/main" id="{849AD3D3-AE34-1317-2979-9BDD89C39494}"/>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E83BCD-2418-4227-8411-A583EE50B0C9}" type="slidenum">
              <a:rPr lang="en-US" smtClean="0"/>
              <a:pPr/>
              <a:t>‹#›</a:t>
            </a:fld>
            <a:endParaRPr lang="en-US"/>
          </a:p>
        </p:txBody>
      </p:sp>
      <p:grpSp>
        <p:nvGrpSpPr>
          <p:cNvPr id="7" name="Group 6">
            <a:extLst>
              <a:ext uri="{FF2B5EF4-FFF2-40B4-BE49-F238E27FC236}">
                <a16:creationId xmlns:a16="http://schemas.microsoft.com/office/drawing/2014/main" id="{F80391BA-D625-AE5A-5FA9-ADB12A9A0D9C}"/>
              </a:ext>
            </a:extLst>
          </p:cNvPr>
          <p:cNvGrpSpPr/>
          <p:nvPr userDrawn="1"/>
        </p:nvGrpSpPr>
        <p:grpSpPr>
          <a:xfrm>
            <a:off x="0" y="5631121"/>
            <a:ext cx="12192000" cy="1272598"/>
            <a:chOff x="0" y="5585401"/>
            <a:chExt cx="12192000" cy="1272598"/>
          </a:xfrm>
        </p:grpSpPr>
        <p:cxnSp>
          <p:nvCxnSpPr>
            <p:cNvPr id="8" name="Straight Connector 7">
              <a:extLst>
                <a:ext uri="{FF2B5EF4-FFF2-40B4-BE49-F238E27FC236}">
                  <a16:creationId xmlns:a16="http://schemas.microsoft.com/office/drawing/2014/main" id="{9A67F77F-DB1A-16CE-2DDA-BC672AA7928A}"/>
                </a:ext>
              </a:extLst>
            </p:cNvPr>
            <p:cNvCxnSpPr>
              <a:cxnSpLocks/>
            </p:cNvCxnSpPr>
            <p:nvPr/>
          </p:nvCxnSpPr>
          <p:spPr>
            <a:xfrm>
              <a:off x="0" y="6153149"/>
              <a:ext cx="12192000" cy="9525"/>
            </a:xfrm>
            <a:prstGeom prst="line">
              <a:avLst/>
            </a:prstGeom>
          </p:spPr>
          <p:style>
            <a:lnRef idx="3">
              <a:schemeClr val="accent2"/>
            </a:lnRef>
            <a:fillRef idx="0">
              <a:schemeClr val="accent2"/>
            </a:fillRef>
            <a:effectRef idx="2">
              <a:schemeClr val="accent2"/>
            </a:effectRef>
            <a:fontRef idx="minor">
              <a:schemeClr val="tx1"/>
            </a:fontRef>
          </p:style>
        </p:cxnSp>
        <p:sp>
          <p:nvSpPr>
            <p:cNvPr id="9" name="Rectangle 8">
              <a:extLst>
                <a:ext uri="{FF2B5EF4-FFF2-40B4-BE49-F238E27FC236}">
                  <a16:creationId xmlns:a16="http://schemas.microsoft.com/office/drawing/2014/main" id="{938C0CBC-AE92-FA4E-9C98-2D91708BCDFC}"/>
                </a:ext>
              </a:extLst>
            </p:cNvPr>
            <p:cNvSpPr/>
            <p:nvPr/>
          </p:nvSpPr>
          <p:spPr>
            <a:xfrm>
              <a:off x="0" y="6162674"/>
              <a:ext cx="12192000" cy="695325"/>
            </a:xfrm>
            <a:prstGeom prst="rect">
              <a:avLst/>
            </a:prstGeom>
            <a:solidFill>
              <a:schemeClr val="bg1">
                <a:lumMod val="85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1400" dirty="0">
                  <a:solidFill>
                    <a:schemeClr val="tx1"/>
                  </a:solidFill>
                  <a:latin typeface="+mj-lt"/>
                  <a:cs typeface="Poppins" panose="00000500000000000000" pitchFamily="2" charset="0"/>
                </a:rPr>
                <a:t>Cloudserv Business Solutions LLP</a:t>
              </a:r>
            </a:p>
            <a:p>
              <a:pPr algn="l"/>
              <a:r>
                <a:rPr lang="en-US" sz="1400" dirty="0">
                  <a:solidFill>
                    <a:schemeClr val="tx1"/>
                  </a:solidFill>
                  <a:latin typeface="+mj-lt"/>
                  <a:cs typeface="Poppins" panose="00000500000000000000" pitchFamily="2" charset="0"/>
                </a:rPr>
                <a:t>https://cloudserv.in/</a:t>
              </a:r>
            </a:p>
          </p:txBody>
        </p:sp>
        <p:sp>
          <p:nvSpPr>
            <p:cNvPr id="10" name="Oval 9">
              <a:extLst>
                <a:ext uri="{FF2B5EF4-FFF2-40B4-BE49-F238E27FC236}">
                  <a16:creationId xmlns:a16="http://schemas.microsoft.com/office/drawing/2014/main" id="{C838AC43-2C3C-E2B1-E545-43B173D5975A}"/>
                </a:ext>
              </a:extLst>
            </p:cNvPr>
            <p:cNvSpPr/>
            <p:nvPr/>
          </p:nvSpPr>
          <p:spPr>
            <a:xfrm>
              <a:off x="10674927" y="5585401"/>
              <a:ext cx="1189182" cy="1154545"/>
            </a:xfrm>
            <a:prstGeom prst="ellipse">
              <a:avLst/>
            </a:prstGeom>
            <a:solidFill>
              <a:schemeClr val="bg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grpSp>
      <p:pic>
        <p:nvPicPr>
          <p:cNvPr id="12" name="Picture 11">
            <a:extLst>
              <a:ext uri="{FF2B5EF4-FFF2-40B4-BE49-F238E27FC236}">
                <a16:creationId xmlns:a16="http://schemas.microsoft.com/office/drawing/2014/main" id="{9FDA3D15-8FD5-38A5-41C4-705AA48E30BA}"/>
              </a:ext>
            </a:extLst>
          </p:cNvPr>
          <p:cNvPicPr>
            <a:picLocks noChangeAspect="1"/>
          </p:cNvPicPr>
          <p:nvPr userDrawn="1"/>
        </p:nvPicPr>
        <p:blipFill>
          <a:blip r:embed="rId2">
            <a:alphaModFix amt="5000"/>
          </a:blip>
          <a:stretch>
            <a:fillRect/>
          </a:stretch>
        </p:blipFill>
        <p:spPr>
          <a:xfrm>
            <a:off x="0" y="154275"/>
            <a:ext cx="12192000" cy="5989928"/>
          </a:xfrm>
          <a:prstGeom prst="rect">
            <a:avLst/>
          </a:prstGeom>
        </p:spPr>
      </p:pic>
      <p:sp>
        <p:nvSpPr>
          <p:cNvPr id="13" name="Freeform 14">
            <a:extLst>
              <a:ext uri="{FF2B5EF4-FFF2-40B4-BE49-F238E27FC236}">
                <a16:creationId xmlns:a16="http://schemas.microsoft.com/office/drawing/2014/main" id="{A30EBD6C-16AA-8522-D092-67A699E0CA7C}"/>
              </a:ext>
            </a:extLst>
          </p:cNvPr>
          <p:cNvSpPr>
            <a:spLocks/>
          </p:cNvSpPr>
          <p:nvPr userDrawn="1"/>
        </p:nvSpPr>
        <p:spPr bwMode="auto">
          <a:xfrm>
            <a:off x="594530" y="-4845"/>
            <a:ext cx="348445" cy="170284"/>
          </a:xfrm>
          <a:custGeom>
            <a:avLst/>
            <a:gdLst>
              <a:gd name="T0" fmla="*/ 0 w 575"/>
              <a:gd name="T1" fmla="*/ 0 h 281"/>
              <a:gd name="T2" fmla="*/ 575 w 575"/>
              <a:gd name="T3" fmla="*/ 0 h 281"/>
              <a:gd name="T4" fmla="*/ 281 w 575"/>
              <a:gd name="T5" fmla="*/ 281 h 281"/>
              <a:gd name="T6" fmla="*/ 0 w 575"/>
              <a:gd name="T7" fmla="*/ 0 h 281"/>
            </a:gdLst>
            <a:ahLst/>
            <a:cxnLst>
              <a:cxn ang="0">
                <a:pos x="T0" y="T1"/>
              </a:cxn>
              <a:cxn ang="0">
                <a:pos x="T2" y="T3"/>
              </a:cxn>
              <a:cxn ang="0">
                <a:pos x="T4" y="T5"/>
              </a:cxn>
              <a:cxn ang="0">
                <a:pos x="T6" y="T7"/>
              </a:cxn>
            </a:cxnLst>
            <a:rect l="0" t="0" r="r" b="b"/>
            <a:pathLst>
              <a:path w="575" h="281">
                <a:moveTo>
                  <a:pt x="0" y="0"/>
                </a:moveTo>
                <a:lnTo>
                  <a:pt x="575" y="0"/>
                </a:lnTo>
                <a:lnTo>
                  <a:pt x="281" y="281"/>
                </a:lnTo>
                <a:lnTo>
                  <a:pt x="0" y="0"/>
                </a:lnTo>
                <a:close/>
              </a:path>
            </a:pathLst>
          </a:custGeom>
          <a:gradFill flip="none" rotWithShape="1">
            <a:gsLst>
              <a:gs pos="0">
                <a:srgbClr val="D43C31"/>
              </a:gs>
              <a:gs pos="100000">
                <a:schemeClr val="accent2">
                  <a:lumMod val="100000"/>
                </a:schemeClr>
              </a:gs>
            </a:gsLst>
            <a:lin ang="0" scaled="1"/>
            <a:tileRect/>
          </a:gradFill>
          <a:ln w="0">
            <a:noFill/>
            <a:prstDash val="solid"/>
            <a:round/>
            <a:headEnd/>
            <a:tailEnd/>
          </a:ln>
        </p:spPr>
        <p:txBody>
          <a:bodyPr vert="horz" wrap="square" lIns="91440" tIns="45720" rIns="91440" bIns="45720" numCol="1" anchor="t" anchorCtr="0" compatLnSpc="1">
            <a:prstTxWarp prst="textNoShape">
              <a:avLst/>
            </a:prstTxWarp>
          </a:bodyPr>
          <a:lstStyle/>
          <a:p>
            <a:pPr lvl="0"/>
            <a:endParaRPr lang="en-IN"/>
          </a:p>
        </p:txBody>
      </p:sp>
      <p:pic>
        <p:nvPicPr>
          <p:cNvPr id="15" name="Picture 14">
            <a:extLst>
              <a:ext uri="{FF2B5EF4-FFF2-40B4-BE49-F238E27FC236}">
                <a16:creationId xmlns:a16="http://schemas.microsoft.com/office/drawing/2014/main" id="{6C5EF13E-E298-53AF-5E6A-4D792D3D2122}"/>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0783095" y="6059820"/>
            <a:ext cx="972845" cy="243503"/>
          </a:xfrm>
          <a:prstGeom prst="rect">
            <a:avLst/>
          </a:prstGeom>
        </p:spPr>
      </p:pic>
    </p:spTree>
    <p:extLst>
      <p:ext uri="{BB962C8B-B14F-4D97-AF65-F5344CB8AC3E}">
        <p14:creationId xmlns:p14="http://schemas.microsoft.com/office/powerpoint/2010/main" val="2327474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D4691-990E-5943-6F8A-0466CEB3D8C4}"/>
              </a:ext>
            </a:extLst>
          </p:cNvPr>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7F0D46B2-1B63-93B9-FFBC-4BDED52F75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100A7CC-403C-99CF-7F99-B20C94B725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D2585FB-003E-E862-3654-E047B37DCC06}"/>
              </a:ext>
            </a:extLst>
          </p:cNvPr>
          <p:cNvSpPr>
            <a:spLocks noGrp="1"/>
          </p:cNvSpPr>
          <p:nvPr>
            <p:ph type="dt" sz="half" idx="10"/>
          </p:nvPr>
        </p:nvSpPr>
        <p:spPr/>
        <p:txBody>
          <a:bodyPr/>
          <a:lstStyle/>
          <a:p>
            <a:fld id="{E90E27B5-E116-42AA-8D1F-3AACC4A28372}" type="datetimeFigureOut">
              <a:rPr lang="en-US" smtClean="0"/>
              <a:t>3/5/2026</a:t>
            </a:fld>
            <a:endParaRPr lang="en-US"/>
          </a:p>
        </p:txBody>
      </p:sp>
      <p:sp>
        <p:nvSpPr>
          <p:cNvPr id="6" name="Footer Placeholder 5">
            <a:extLst>
              <a:ext uri="{FF2B5EF4-FFF2-40B4-BE49-F238E27FC236}">
                <a16:creationId xmlns:a16="http://schemas.microsoft.com/office/drawing/2014/main" id="{A890098E-A00B-4097-C7C3-4503BE6B17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FE1D6F-717C-7A11-6B78-C8A3A31D9BF2}"/>
              </a:ext>
            </a:extLst>
          </p:cNvPr>
          <p:cNvSpPr>
            <a:spLocks noGrp="1"/>
          </p:cNvSpPr>
          <p:nvPr>
            <p:ph type="sldNum" sz="quarter" idx="12"/>
          </p:nvPr>
        </p:nvSpPr>
        <p:spPr/>
        <p:txBody>
          <a:bodyPr/>
          <a:lstStyle/>
          <a:p>
            <a:fld id="{55DDA3C4-ECF4-40A2-B025-98D58198DA5C}" type="slidenum">
              <a:rPr lang="en-US" smtClean="0"/>
              <a:t>‹#›</a:t>
            </a:fld>
            <a:endParaRPr lang="en-US"/>
          </a:p>
        </p:txBody>
      </p:sp>
    </p:spTree>
    <p:extLst>
      <p:ext uri="{BB962C8B-B14F-4D97-AF65-F5344CB8AC3E}">
        <p14:creationId xmlns:p14="http://schemas.microsoft.com/office/powerpoint/2010/main" val="4218584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12EFC-4062-D51A-664D-BE023FB504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321D5F8-26FC-6500-DF03-41F66CBF3B2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A017BB1-A72B-4DAE-434E-600963B670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B5BABF-FACD-1F87-BAC6-EC78F633B0F0}"/>
              </a:ext>
            </a:extLst>
          </p:cNvPr>
          <p:cNvSpPr>
            <a:spLocks noGrp="1"/>
          </p:cNvSpPr>
          <p:nvPr>
            <p:ph type="dt" sz="half" idx="10"/>
          </p:nvPr>
        </p:nvSpPr>
        <p:spPr/>
        <p:txBody>
          <a:bodyPr/>
          <a:lstStyle/>
          <a:p>
            <a:fld id="{E90E27B5-E116-42AA-8D1F-3AACC4A28372}" type="datetimeFigureOut">
              <a:rPr lang="en-US" smtClean="0"/>
              <a:t>3/5/2026</a:t>
            </a:fld>
            <a:endParaRPr lang="en-US"/>
          </a:p>
        </p:txBody>
      </p:sp>
      <p:sp>
        <p:nvSpPr>
          <p:cNvPr id="6" name="Footer Placeholder 5">
            <a:extLst>
              <a:ext uri="{FF2B5EF4-FFF2-40B4-BE49-F238E27FC236}">
                <a16:creationId xmlns:a16="http://schemas.microsoft.com/office/drawing/2014/main" id="{C0C52B48-53CC-5CC1-C02A-7B7F0936C0F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462F38-CC56-633F-6093-9B27F256F807}"/>
              </a:ext>
            </a:extLst>
          </p:cNvPr>
          <p:cNvSpPr>
            <a:spLocks noGrp="1"/>
          </p:cNvSpPr>
          <p:nvPr>
            <p:ph type="sldNum" sz="quarter" idx="12"/>
          </p:nvPr>
        </p:nvSpPr>
        <p:spPr/>
        <p:txBody>
          <a:bodyPr/>
          <a:lstStyle/>
          <a:p>
            <a:fld id="{55DDA3C4-ECF4-40A2-B025-98D58198DA5C}" type="slidenum">
              <a:rPr lang="en-US" smtClean="0"/>
              <a:t>‹#›</a:t>
            </a:fld>
            <a:endParaRPr lang="en-US"/>
          </a:p>
        </p:txBody>
      </p:sp>
    </p:spTree>
    <p:extLst>
      <p:ext uri="{BB962C8B-B14F-4D97-AF65-F5344CB8AC3E}">
        <p14:creationId xmlns:p14="http://schemas.microsoft.com/office/powerpoint/2010/main" val="23996461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4F170-66AB-68D1-914E-F005A167932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0B041DE-82C6-51C0-9AC1-B4C0D3917A6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2AAFEE-146B-3153-D70D-5AE6A7859189}"/>
              </a:ext>
            </a:extLst>
          </p:cNvPr>
          <p:cNvSpPr>
            <a:spLocks noGrp="1"/>
          </p:cNvSpPr>
          <p:nvPr>
            <p:ph type="dt" sz="half" idx="10"/>
          </p:nvPr>
        </p:nvSpPr>
        <p:spPr/>
        <p:txBody>
          <a:bodyPr/>
          <a:lstStyle/>
          <a:p>
            <a:fld id="{E90E27B5-E116-42AA-8D1F-3AACC4A28372}" type="datetimeFigureOut">
              <a:rPr lang="en-US" smtClean="0"/>
              <a:t>3/5/2026</a:t>
            </a:fld>
            <a:endParaRPr lang="en-US"/>
          </a:p>
        </p:txBody>
      </p:sp>
      <p:sp>
        <p:nvSpPr>
          <p:cNvPr id="5" name="Footer Placeholder 4">
            <a:extLst>
              <a:ext uri="{FF2B5EF4-FFF2-40B4-BE49-F238E27FC236}">
                <a16:creationId xmlns:a16="http://schemas.microsoft.com/office/drawing/2014/main" id="{19C89691-6A0F-897A-5F64-48C9D1840C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59A35B-B88B-35DE-B0AC-214CA48FC22F}"/>
              </a:ext>
            </a:extLst>
          </p:cNvPr>
          <p:cNvSpPr>
            <a:spLocks noGrp="1"/>
          </p:cNvSpPr>
          <p:nvPr>
            <p:ph type="sldNum" sz="quarter" idx="12"/>
          </p:nvPr>
        </p:nvSpPr>
        <p:spPr/>
        <p:txBody>
          <a:bodyPr/>
          <a:lstStyle/>
          <a:p>
            <a:fld id="{55DDA3C4-ECF4-40A2-B025-98D58198DA5C}" type="slidenum">
              <a:rPr lang="en-US" smtClean="0"/>
              <a:t>‹#›</a:t>
            </a:fld>
            <a:endParaRPr lang="en-US"/>
          </a:p>
        </p:txBody>
      </p:sp>
    </p:spTree>
    <p:extLst>
      <p:ext uri="{BB962C8B-B14F-4D97-AF65-F5344CB8AC3E}">
        <p14:creationId xmlns:p14="http://schemas.microsoft.com/office/powerpoint/2010/main" val="32877048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168A69-48E0-1D52-8AD7-A19EBCE71DF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5E4F0C9-6095-89BD-5545-7678AF5AE86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2FE772-9FD1-72DD-1180-3E7411CF0050}"/>
              </a:ext>
            </a:extLst>
          </p:cNvPr>
          <p:cNvSpPr>
            <a:spLocks noGrp="1"/>
          </p:cNvSpPr>
          <p:nvPr>
            <p:ph type="dt" sz="half" idx="10"/>
          </p:nvPr>
        </p:nvSpPr>
        <p:spPr/>
        <p:txBody>
          <a:bodyPr/>
          <a:lstStyle/>
          <a:p>
            <a:fld id="{E90E27B5-E116-42AA-8D1F-3AACC4A28372}" type="datetimeFigureOut">
              <a:rPr lang="en-US" smtClean="0"/>
              <a:t>3/5/2026</a:t>
            </a:fld>
            <a:endParaRPr lang="en-US"/>
          </a:p>
        </p:txBody>
      </p:sp>
      <p:sp>
        <p:nvSpPr>
          <p:cNvPr id="5" name="Footer Placeholder 4">
            <a:extLst>
              <a:ext uri="{FF2B5EF4-FFF2-40B4-BE49-F238E27FC236}">
                <a16:creationId xmlns:a16="http://schemas.microsoft.com/office/drawing/2014/main" id="{D3AA7B0D-60D3-1A28-D6FB-08143564DF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6A3ABF-9313-9E0C-C478-05DD223C2863}"/>
              </a:ext>
            </a:extLst>
          </p:cNvPr>
          <p:cNvSpPr>
            <a:spLocks noGrp="1"/>
          </p:cNvSpPr>
          <p:nvPr>
            <p:ph type="sldNum" sz="quarter" idx="12"/>
          </p:nvPr>
        </p:nvSpPr>
        <p:spPr/>
        <p:txBody>
          <a:bodyPr/>
          <a:lstStyle/>
          <a:p>
            <a:fld id="{55DDA3C4-ECF4-40A2-B025-98D58198DA5C}" type="slidenum">
              <a:rPr lang="en-US" smtClean="0"/>
              <a:t>‹#›</a:t>
            </a:fld>
            <a:endParaRPr lang="en-US"/>
          </a:p>
        </p:txBody>
      </p:sp>
    </p:spTree>
    <p:extLst>
      <p:ext uri="{BB962C8B-B14F-4D97-AF65-F5344CB8AC3E}">
        <p14:creationId xmlns:p14="http://schemas.microsoft.com/office/powerpoint/2010/main" val="16245750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 Picture Placeholder">
    <p:spTree>
      <p:nvGrpSpPr>
        <p:cNvPr id="1" name=""/>
        <p:cNvGrpSpPr/>
        <p:nvPr/>
      </p:nvGrpSpPr>
      <p:grpSpPr>
        <a:xfrm>
          <a:off x="0" y="0"/>
          <a:ext cx="0" cy="0"/>
          <a:chOff x="0" y="0"/>
          <a:chExt cx="0" cy="0"/>
        </a:xfrm>
      </p:grpSpPr>
      <p:sp>
        <p:nvSpPr>
          <p:cNvPr id="12" name="Picture Placeholder 11"/>
          <p:cNvSpPr>
            <a:spLocks noGrp="1"/>
          </p:cNvSpPr>
          <p:nvPr>
            <p:ph type="pic" sz="quarter" idx="13"/>
          </p:nvPr>
        </p:nvSpPr>
        <p:spPr>
          <a:xfrm>
            <a:off x="1743075" y="2073935"/>
            <a:ext cx="1620000" cy="1620000"/>
          </a:xfrm>
        </p:spPr>
        <p:txBody>
          <a:bodyPr/>
          <a:lstStyle/>
          <a:p>
            <a:endParaRPr lang="id-ID"/>
          </a:p>
        </p:txBody>
      </p:sp>
      <p:sp>
        <p:nvSpPr>
          <p:cNvPr id="18" name="Picture Placeholder 11"/>
          <p:cNvSpPr>
            <a:spLocks noGrp="1"/>
          </p:cNvSpPr>
          <p:nvPr>
            <p:ph type="pic" sz="quarter" idx="14"/>
          </p:nvPr>
        </p:nvSpPr>
        <p:spPr>
          <a:xfrm>
            <a:off x="4592335" y="2073935"/>
            <a:ext cx="1620000" cy="1620000"/>
          </a:xfrm>
        </p:spPr>
        <p:txBody>
          <a:bodyPr/>
          <a:lstStyle/>
          <a:p>
            <a:endParaRPr lang="id-ID"/>
          </a:p>
        </p:txBody>
      </p:sp>
      <p:sp>
        <p:nvSpPr>
          <p:cNvPr id="19" name="Picture Placeholder 11"/>
          <p:cNvSpPr>
            <a:spLocks noGrp="1"/>
          </p:cNvSpPr>
          <p:nvPr>
            <p:ph type="pic" sz="quarter" idx="15"/>
          </p:nvPr>
        </p:nvSpPr>
        <p:spPr>
          <a:xfrm>
            <a:off x="9494370" y="2073935"/>
            <a:ext cx="1620000" cy="1620000"/>
          </a:xfrm>
        </p:spPr>
        <p:txBody>
          <a:bodyPr/>
          <a:lstStyle/>
          <a:p>
            <a:endParaRPr lang="id-ID"/>
          </a:p>
        </p:txBody>
      </p:sp>
      <p:sp>
        <p:nvSpPr>
          <p:cNvPr id="20" name="Picture Placeholder 11"/>
          <p:cNvSpPr>
            <a:spLocks noGrp="1"/>
          </p:cNvSpPr>
          <p:nvPr>
            <p:ph type="pic" sz="quarter" idx="16"/>
          </p:nvPr>
        </p:nvSpPr>
        <p:spPr>
          <a:xfrm>
            <a:off x="7128423" y="2073935"/>
            <a:ext cx="1620000" cy="1620000"/>
          </a:xfrm>
        </p:spPr>
        <p:txBody>
          <a:bodyPr/>
          <a:lstStyle/>
          <a:p>
            <a:endParaRPr lang="id-ID"/>
          </a:p>
        </p:txBody>
      </p:sp>
    </p:spTree>
    <p:custDataLst>
      <p:tags r:id="rId1"/>
    </p:custDataLst>
    <p:extLst>
      <p:ext uri="{BB962C8B-B14F-4D97-AF65-F5344CB8AC3E}">
        <p14:creationId xmlns:p14="http://schemas.microsoft.com/office/powerpoint/2010/main" val="3191385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BC766EE-FB23-5033-E6F4-59EE4E88BA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FD74D80-B059-4D62-E75F-F6CC39342B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1FEF49-664A-F5F0-017C-205212A0B48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0E27B5-E116-42AA-8D1F-3AACC4A28372}" type="datetimeFigureOut">
              <a:rPr lang="en-US" smtClean="0"/>
              <a:t>3/5/2026</a:t>
            </a:fld>
            <a:endParaRPr lang="en-US"/>
          </a:p>
        </p:txBody>
      </p:sp>
      <p:sp>
        <p:nvSpPr>
          <p:cNvPr id="5" name="Footer Placeholder 4">
            <a:extLst>
              <a:ext uri="{FF2B5EF4-FFF2-40B4-BE49-F238E27FC236}">
                <a16:creationId xmlns:a16="http://schemas.microsoft.com/office/drawing/2014/main" id="{D1B8C525-E7CF-9235-D22A-1B1F3BE3BD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527C812-9E91-C965-5687-39214E2D0F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DDA3C4-ECF4-40A2-B025-98D58198DA5C}" type="slidenum">
              <a:rPr lang="en-US" smtClean="0"/>
              <a:t>‹#›</a:t>
            </a:fld>
            <a:endParaRPr lang="en-US"/>
          </a:p>
        </p:txBody>
      </p:sp>
    </p:spTree>
    <p:extLst>
      <p:ext uri="{BB962C8B-B14F-4D97-AF65-F5344CB8AC3E}">
        <p14:creationId xmlns:p14="http://schemas.microsoft.com/office/powerpoint/2010/main" val="1938051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9.svg"/><Relationship Id="rId3" Type="http://schemas.openxmlformats.org/officeDocument/2006/relationships/diagramData" Target="../diagrams/data4.xml"/><Relationship Id="rId7" Type="http://schemas.microsoft.com/office/2007/relationships/diagramDrawing" Target="../diagrams/drawing4.xml"/><Relationship Id="rId12"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4.xml"/><Relationship Id="rId11" Type="http://schemas.openxmlformats.org/officeDocument/2006/relationships/image" Target="../media/image7.svg"/><Relationship Id="rId5" Type="http://schemas.openxmlformats.org/officeDocument/2006/relationships/diagramQuickStyle" Target="../diagrams/quickStyle4.xml"/><Relationship Id="rId15" Type="http://schemas.openxmlformats.org/officeDocument/2006/relationships/image" Target="../media/image11.svg"/><Relationship Id="rId10" Type="http://schemas.openxmlformats.org/officeDocument/2006/relationships/image" Target="../media/image6.png"/><Relationship Id="rId4" Type="http://schemas.openxmlformats.org/officeDocument/2006/relationships/diagramLayout" Target="../diagrams/layout4.xml"/><Relationship Id="rId9" Type="http://schemas.openxmlformats.org/officeDocument/2006/relationships/image" Target="../media/image5.svg"/><Relationship Id="rId14" Type="http://schemas.openxmlformats.org/officeDocument/2006/relationships/image" Target="../media/image10.png"/></Relationships>
</file>

<file path=ppt/slides/_rels/slide19.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18" Type="http://schemas.openxmlformats.org/officeDocument/2006/relationships/image" Target="../media/image28.jpe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jpeg"/><Relationship Id="rId17" Type="http://schemas.openxmlformats.org/officeDocument/2006/relationships/image" Target="../media/image27.png"/><Relationship Id="rId2" Type="http://schemas.openxmlformats.org/officeDocument/2006/relationships/image" Target="../media/image12.png"/><Relationship Id="rId16" Type="http://schemas.openxmlformats.org/officeDocument/2006/relationships/image" Target="../media/image26.jpeg"/><Relationship Id="rId1" Type="http://schemas.openxmlformats.org/officeDocument/2006/relationships/slideLayout" Target="../slideLayouts/slideLayout7.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jpeg"/><Relationship Id="rId15" Type="http://schemas.openxmlformats.org/officeDocument/2006/relationships/image" Target="../media/image25.png"/><Relationship Id="rId10" Type="http://schemas.openxmlformats.org/officeDocument/2006/relationships/image" Target="../media/image20.png"/><Relationship Id="rId19" Type="http://schemas.openxmlformats.org/officeDocument/2006/relationships/image" Target="../media/image29.pn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mailto:pankaj.singh@cloudserv.in"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A16568C-EE6B-0D67-98B9-07D4EC800F57}"/>
              </a:ext>
            </a:extLst>
          </p:cNvPr>
          <p:cNvSpPr txBox="1"/>
          <p:nvPr/>
        </p:nvSpPr>
        <p:spPr>
          <a:xfrm>
            <a:off x="572655" y="1865745"/>
            <a:ext cx="10815782" cy="2554545"/>
          </a:xfrm>
          <a:prstGeom prst="rect">
            <a:avLst/>
          </a:prstGeom>
          <a:noFill/>
        </p:spPr>
        <p:txBody>
          <a:bodyPr wrap="square" rtlCol="0">
            <a:spAutoFit/>
          </a:bodyPr>
          <a:lstStyle/>
          <a:p>
            <a:pPr algn="ctr"/>
            <a:endParaRPr lang="en-US" sz="4000" dirty="0">
              <a:solidFill>
                <a:schemeClr val="accent2"/>
              </a:solidFill>
              <a:latin typeface="Poppins" panose="00000500000000000000" pitchFamily="2" charset="0"/>
              <a:cs typeface="Poppins" panose="00000500000000000000" pitchFamily="2" charset="0"/>
            </a:endParaRPr>
          </a:p>
          <a:p>
            <a:pPr algn="ctr"/>
            <a:endParaRPr lang="en-US" sz="4000" dirty="0">
              <a:solidFill>
                <a:schemeClr val="accent2"/>
              </a:solidFill>
              <a:latin typeface="Poppins" panose="00000500000000000000" pitchFamily="2" charset="0"/>
              <a:cs typeface="Poppins" panose="00000500000000000000" pitchFamily="2" charset="0"/>
            </a:endParaRPr>
          </a:p>
          <a:p>
            <a:pPr algn="ctr"/>
            <a:endParaRPr lang="en-US" sz="4000" dirty="0">
              <a:solidFill>
                <a:schemeClr val="accent2"/>
              </a:solidFill>
              <a:latin typeface="Poppins" panose="00000500000000000000" pitchFamily="2" charset="0"/>
              <a:cs typeface="Poppins" panose="00000500000000000000" pitchFamily="2" charset="0"/>
            </a:endParaRPr>
          </a:p>
          <a:p>
            <a:pPr algn="ctr"/>
            <a:r>
              <a:rPr lang="en-US" sz="4000" dirty="0">
                <a:solidFill>
                  <a:schemeClr val="accent2"/>
                </a:solidFill>
                <a:latin typeface="+mj-lt"/>
                <a:ea typeface="MS UI Gothic" panose="020B0600070205080204" pitchFamily="34" charset="-128"/>
                <a:cs typeface="Poppins" panose="00000500000000000000" pitchFamily="2" charset="0"/>
              </a:rPr>
              <a:t>   Services Deck </a:t>
            </a:r>
          </a:p>
        </p:txBody>
      </p:sp>
      <p:pic>
        <p:nvPicPr>
          <p:cNvPr id="4" name="Picture 3">
            <a:extLst>
              <a:ext uri="{FF2B5EF4-FFF2-40B4-BE49-F238E27FC236}">
                <a16:creationId xmlns:a16="http://schemas.microsoft.com/office/drawing/2014/main" id="{28840140-3CF2-117A-09C6-8574511144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3229" y="1865745"/>
            <a:ext cx="6245543" cy="1563255"/>
          </a:xfrm>
          <a:prstGeom prst="rect">
            <a:avLst/>
          </a:prstGeom>
        </p:spPr>
      </p:pic>
    </p:spTree>
    <p:extLst>
      <p:ext uri="{BB962C8B-B14F-4D97-AF65-F5344CB8AC3E}">
        <p14:creationId xmlns:p14="http://schemas.microsoft.com/office/powerpoint/2010/main" val="41237333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3F5D8C-8872-B587-D192-EF2B88547A9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F819906-2A54-D772-6C12-BB322D88150B}"/>
              </a:ext>
            </a:extLst>
          </p:cNvPr>
          <p:cNvSpPr txBox="1"/>
          <p:nvPr/>
        </p:nvSpPr>
        <p:spPr>
          <a:xfrm>
            <a:off x="273750" y="574312"/>
            <a:ext cx="10815782" cy="707886"/>
          </a:xfrm>
          <a:prstGeom prst="rect">
            <a:avLst/>
          </a:prstGeom>
          <a:noFill/>
        </p:spPr>
        <p:txBody>
          <a:bodyPr wrap="square" rtlCol="0">
            <a:spAutoFit/>
          </a:bodyPr>
          <a:lstStyle/>
          <a:p>
            <a:r>
              <a:rPr lang="en-US" sz="4000" b="1" dirty="0">
                <a:solidFill>
                  <a:schemeClr val="accent2"/>
                </a:solidFill>
                <a:latin typeface="Poppins" panose="00000500000000000000" pitchFamily="2" charset="0"/>
                <a:cs typeface="Poppins" panose="00000500000000000000" pitchFamily="2" charset="0"/>
              </a:rPr>
              <a:t>CloudServ – About Us</a:t>
            </a:r>
          </a:p>
        </p:txBody>
      </p:sp>
      <p:sp>
        <p:nvSpPr>
          <p:cNvPr id="56" name="TextBox 55">
            <a:extLst>
              <a:ext uri="{FF2B5EF4-FFF2-40B4-BE49-F238E27FC236}">
                <a16:creationId xmlns:a16="http://schemas.microsoft.com/office/drawing/2014/main" id="{4264D8DF-34A8-3ECC-3EE8-BC078695C9E1}"/>
              </a:ext>
            </a:extLst>
          </p:cNvPr>
          <p:cNvSpPr txBox="1"/>
          <p:nvPr/>
        </p:nvSpPr>
        <p:spPr>
          <a:xfrm>
            <a:off x="273750" y="1413164"/>
            <a:ext cx="6546775" cy="4593245"/>
          </a:xfrm>
          <a:prstGeom prst="rect">
            <a:avLst/>
          </a:prstGeom>
          <a:noFill/>
        </p:spPr>
        <p:txBody>
          <a:bodyPr wrap="square" rtlCol="0">
            <a:spAutoFit/>
          </a:bodyPr>
          <a:lstStyle/>
          <a:p>
            <a:pPr marL="342900" indent="-342900">
              <a:lnSpc>
                <a:spcPct val="107000"/>
              </a:lnSpc>
              <a:spcAft>
                <a:spcPts val="800"/>
              </a:spcAft>
              <a:buFont typeface="Arial" panose="020B0604020202020204" pitchFamily="34" charset="0"/>
              <a:buChar char="•"/>
            </a:pPr>
            <a:r>
              <a:rPr lang="en-US" sz="1600" kern="100" dirty="0">
                <a:latin typeface="Poppins" panose="00000500000000000000" pitchFamily="2" charset="0"/>
                <a:ea typeface="Calibri" panose="020F0502020204030204" pitchFamily="34" charset="0"/>
                <a:cs typeface="Poppins" panose="00000500000000000000" pitchFamily="2" charset="0"/>
              </a:rPr>
              <a:t>Integrated workforce solutions across payroll, compliance, HR, staffing, finance, and HR technology services.</a:t>
            </a:r>
          </a:p>
          <a:p>
            <a:pPr marL="342900" indent="-342900">
              <a:lnSpc>
                <a:spcPct val="107000"/>
              </a:lnSpc>
              <a:spcAft>
                <a:spcPts val="800"/>
              </a:spcAft>
              <a:buFont typeface="Arial" panose="020B0604020202020204" pitchFamily="34" charset="0"/>
              <a:buChar char="•"/>
            </a:pPr>
            <a:endParaRPr lang="en-US" sz="1600" kern="100" dirty="0">
              <a:latin typeface="Poppins" panose="00000500000000000000" pitchFamily="2" charset="0"/>
              <a:ea typeface="Calibri" panose="020F0502020204030204" pitchFamily="34" charset="0"/>
              <a:cs typeface="Poppins" panose="00000500000000000000" pitchFamily="2" charset="0"/>
            </a:endParaRPr>
          </a:p>
          <a:p>
            <a:pPr marL="342900" indent="-342900">
              <a:lnSpc>
                <a:spcPct val="107000"/>
              </a:lnSpc>
              <a:spcAft>
                <a:spcPts val="800"/>
              </a:spcAft>
              <a:buFont typeface="Arial" panose="020B0604020202020204" pitchFamily="34" charset="0"/>
              <a:buChar char="•"/>
            </a:pPr>
            <a:r>
              <a:rPr lang="en-US" sz="1600" kern="100" dirty="0">
                <a:latin typeface="Poppins" panose="00000500000000000000" pitchFamily="2" charset="0"/>
                <a:ea typeface="Calibri" panose="020F0502020204030204" pitchFamily="34" charset="0"/>
                <a:cs typeface="Poppins" panose="00000500000000000000" pitchFamily="2" charset="0"/>
              </a:rPr>
              <a:t>Single-window partner to manage all employee, statutory, and operational requirements seamlessly.</a:t>
            </a:r>
          </a:p>
          <a:p>
            <a:pPr marL="342900" indent="-342900">
              <a:lnSpc>
                <a:spcPct val="107000"/>
              </a:lnSpc>
              <a:spcAft>
                <a:spcPts val="800"/>
              </a:spcAft>
              <a:buFont typeface="Arial" panose="020B0604020202020204" pitchFamily="34" charset="0"/>
              <a:buChar char="•"/>
            </a:pPr>
            <a:endParaRPr lang="en-US" sz="1600" kern="100" dirty="0">
              <a:latin typeface="Poppins" panose="00000500000000000000" pitchFamily="2" charset="0"/>
              <a:ea typeface="Calibri" panose="020F0502020204030204" pitchFamily="34" charset="0"/>
              <a:cs typeface="Poppins" panose="00000500000000000000" pitchFamily="2" charset="0"/>
            </a:endParaRPr>
          </a:p>
          <a:p>
            <a:pPr marL="342900" indent="-342900">
              <a:lnSpc>
                <a:spcPct val="107000"/>
              </a:lnSpc>
              <a:spcAft>
                <a:spcPts val="800"/>
              </a:spcAft>
              <a:buFont typeface="Arial" panose="020B0604020202020204" pitchFamily="34" charset="0"/>
              <a:buChar char="•"/>
            </a:pPr>
            <a:r>
              <a:rPr lang="en-US" sz="1600" kern="100" dirty="0">
                <a:latin typeface="Poppins" panose="00000500000000000000" pitchFamily="2" charset="0"/>
                <a:ea typeface="Calibri" panose="020F0502020204030204" pitchFamily="34" charset="0"/>
                <a:cs typeface="Poppins" panose="00000500000000000000" pitchFamily="2" charset="0"/>
              </a:rPr>
              <a:t>Compliance-first delivery ensuring accuracy, risk reduction, and timely adherence to regulations.</a:t>
            </a:r>
          </a:p>
          <a:p>
            <a:pPr marL="342900" indent="-342900">
              <a:lnSpc>
                <a:spcPct val="107000"/>
              </a:lnSpc>
              <a:spcAft>
                <a:spcPts val="800"/>
              </a:spcAft>
              <a:buFont typeface="Arial" panose="020B0604020202020204" pitchFamily="34" charset="0"/>
              <a:buChar char="•"/>
            </a:pPr>
            <a:endParaRPr lang="en-US" sz="1600" kern="100" dirty="0">
              <a:latin typeface="Poppins" panose="00000500000000000000" pitchFamily="2" charset="0"/>
              <a:ea typeface="Calibri" panose="020F0502020204030204" pitchFamily="34" charset="0"/>
              <a:cs typeface="Poppins" panose="00000500000000000000" pitchFamily="2" charset="0"/>
            </a:endParaRPr>
          </a:p>
          <a:p>
            <a:pPr marL="342900" indent="-342900">
              <a:lnSpc>
                <a:spcPct val="107000"/>
              </a:lnSpc>
              <a:spcAft>
                <a:spcPts val="800"/>
              </a:spcAft>
              <a:buFont typeface="Arial" panose="020B0604020202020204" pitchFamily="34" charset="0"/>
              <a:buChar char="•"/>
            </a:pPr>
            <a:r>
              <a:rPr lang="en-US" sz="1600" kern="100" dirty="0">
                <a:latin typeface="Poppins" panose="00000500000000000000" pitchFamily="2" charset="0"/>
                <a:ea typeface="Calibri" panose="020F0502020204030204" pitchFamily="34" charset="0"/>
                <a:cs typeface="Poppins" panose="00000500000000000000" pitchFamily="2" charset="0"/>
              </a:rPr>
              <a:t>Technology-enabled processes driving automation, transparency, efficiency, and real-time visibility.</a:t>
            </a:r>
          </a:p>
          <a:p>
            <a:pPr marL="342900" indent="-342900">
              <a:lnSpc>
                <a:spcPct val="107000"/>
              </a:lnSpc>
              <a:spcAft>
                <a:spcPts val="800"/>
              </a:spcAft>
              <a:buFont typeface="Arial" panose="020B0604020202020204" pitchFamily="34" charset="0"/>
              <a:buChar char="•"/>
            </a:pPr>
            <a:endParaRPr lang="en-US" sz="1600" kern="100" dirty="0">
              <a:latin typeface="Poppins" panose="00000500000000000000" pitchFamily="2" charset="0"/>
              <a:ea typeface="Calibri" panose="020F0502020204030204" pitchFamily="34" charset="0"/>
              <a:cs typeface="Poppins" panose="00000500000000000000" pitchFamily="2" charset="0"/>
            </a:endParaRPr>
          </a:p>
          <a:p>
            <a:pPr marL="342900" indent="-342900">
              <a:lnSpc>
                <a:spcPct val="107000"/>
              </a:lnSpc>
              <a:spcAft>
                <a:spcPts val="800"/>
              </a:spcAft>
              <a:buFont typeface="Arial" panose="020B0604020202020204" pitchFamily="34" charset="0"/>
              <a:buChar char="•"/>
            </a:pPr>
            <a:r>
              <a:rPr lang="en-US" sz="1600" kern="100" dirty="0">
                <a:latin typeface="Poppins" panose="00000500000000000000" pitchFamily="2" charset="0"/>
                <a:ea typeface="Calibri" panose="020F0502020204030204" pitchFamily="34" charset="0"/>
                <a:cs typeface="Poppins" panose="00000500000000000000" pitchFamily="2" charset="0"/>
              </a:rPr>
              <a:t>Scalable service model supporting startups, growing businesses, and large multi-location enterprises.</a:t>
            </a:r>
            <a:endParaRPr lang="en-IN" sz="1600" kern="100" dirty="0">
              <a:effectLst/>
              <a:latin typeface="Poppins" panose="00000500000000000000" pitchFamily="2" charset="0"/>
              <a:ea typeface="Calibri" panose="020F0502020204030204" pitchFamily="34" charset="0"/>
              <a:cs typeface="Poppins" panose="00000500000000000000" pitchFamily="2" charset="0"/>
            </a:endParaRPr>
          </a:p>
        </p:txBody>
      </p:sp>
      <p:graphicFrame>
        <p:nvGraphicFramePr>
          <p:cNvPr id="3" name="Diagram 2">
            <a:extLst>
              <a:ext uri="{FF2B5EF4-FFF2-40B4-BE49-F238E27FC236}">
                <a16:creationId xmlns:a16="http://schemas.microsoft.com/office/drawing/2014/main" id="{54A212AD-A01E-B858-BB9B-CADBE2507EED}"/>
              </a:ext>
            </a:extLst>
          </p:cNvPr>
          <p:cNvGraphicFramePr/>
          <p:nvPr>
            <p:extLst>
              <p:ext uri="{D42A27DB-BD31-4B8C-83A1-F6EECF244321}">
                <p14:modId xmlns:p14="http://schemas.microsoft.com/office/powerpoint/2010/main" val="3266622834"/>
              </p:ext>
            </p:extLst>
          </p:nvPr>
        </p:nvGraphicFramePr>
        <p:xfrm>
          <a:off x="6616578" y="928255"/>
          <a:ext cx="5301672" cy="4516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916601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TextBox 169">
            <a:extLst>
              <a:ext uri="{FF2B5EF4-FFF2-40B4-BE49-F238E27FC236}">
                <a16:creationId xmlns:a16="http://schemas.microsoft.com/office/drawing/2014/main" id="{EC5E1453-2867-644F-847E-F6524AC92238}"/>
              </a:ext>
            </a:extLst>
          </p:cNvPr>
          <p:cNvSpPr txBox="1"/>
          <p:nvPr/>
        </p:nvSpPr>
        <p:spPr>
          <a:xfrm>
            <a:off x="646545" y="437837"/>
            <a:ext cx="10815782" cy="707886"/>
          </a:xfrm>
          <a:prstGeom prst="rect">
            <a:avLst/>
          </a:prstGeom>
          <a:noFill/>
        </p:spPr>
        <p:txBody>
          <a:bodyPr wrap="square" rtlCol="0">
            <a:spAutoFit/>
          </a:bodyPr>
          <a:lstStyle/>
          <a:p>
            <a:r>
              <a:rPr lang="en-US" sz="4000" b="1" dirty="0">
                <a:solidFill>
                  <a:schemeClr val="accent2"/>
                </a:solidFill>
                <a:latin typeface="Poppins" panose="00000500000000000000" pitchFamily="2" charset="0"/>
                <a:cs typeface="Poppins" panose="00000500000000000000" pitchFamily="2" charset="0"/>
              </a:rPr>
              <a:t>CloudServ – Offerings</a:t>
            </a:r>
          </a:p>
        </p:txBody>
      </p:sp>
      <p:graphicFrame>
        <p:nvGraphicFramePr>
          <p:cNvPr id="860" name="Diagram 859">
            <a:extLst>
              <a:ext uri="{FF2B5EF4-FFF2-40B4-BE49-F238E27FC236}">
                <a16:creationId xmlns:a16="http://schemas.microsoft.com/office/drawing/2014/main" id="{7CB0A7F2-50A8-B5ED-36C5-F844126D783E}"/>
              </a:ext>
            </a:extLst>
          </p:cNvPr>
          <p:cNvGraphicFramePr/>
          <p:nvPr>
            <p:extLst>
              <p:ext uri="{D42A27DB-BD31-4B8C-83A1-F6EECF244321}">
                <p14:modId xmlns:p14="http://schemas.microsoft.com/office/powerpoint/2010/main" val="3507602928"/>
              </p:ext>
            </p:extLst>
          </p:nvPr>
        </p:nvGraphicFramePr>
        <p:xfrm>
          <a:off x="764640" y="2142777"/>
          <a:ext cx="10462800" cy="12862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19" name="TextBox 1118">
            <a:extLst>
              <a:ext uri="{FF2B5EF4-FFF2-40B4-BE49-F238E27FC236}">
                <a16:creationId xmlns:a16="http://schemas.microsoft.com/office/drawing/2014/main" id="{126989AB-F386-2E09-9763-740A2447E8B8}"/>
              </a:ext>
            </a:extLst>
          </p:cNvPr>
          <p:cNvSpPr txBox="1"/>
          <p:nvPr/>
        </p:nvSpPr>
        <p:spPr>
          <a:xfrm>
            <a:off x="415637" y="1134678"/>
            <a:ext cx="11129818" cy="610103"/>
          </a:xfrm>
          <a:prstGeom prst="rect">
            <a:avLst/>
          </a:prstGeom>
          <a:noFill/>
        </p:spPr>
        <p:txBody>
          <a:bodyPr wrap="square" rtlCol="0">
            <a:spAutoFit/>
          </a:bodyPr>
          <a:lstStyle/>
          <a:p>
            <a:pPr marL="228600" marR="0">
              <a:lnSpc>
                <a:spcPct val="107000"/>
              </a:lnSpc>
              <a:spcBef>
                <a:spcPts val="0"/>
              </a:spcBef>
              <a:spcAft>
                <a:spcPts val="800"/>
              </a:spcAft>
            </a:pPr>
            <a:r>
              <a:rPr lang="en-US" sz="1600" dirty="0">
                <a:latin typeface="Poppins" panose="00000500000000000000" pitchFamily="2" charset="0"/>
                <a:cs typeface="Poppins" panose="00000500000000000000" pitchFamily="2" charset="0"/>
              </a:rPr>
              <a:t>Delivering end-to-end business services that simplify complex operations, ensure compliance, and adapt seamlessly to your organization’s unique processes, standards, and growth needs.</a:t>
            </a:r>
            <a:endParaRPr lang="en-US" sz="1600" b="1" dirty="0">
              <a:latin typeface="Poppins" panose="00000500000000000000" pitchFamily="2" charset="0"/>
              <a:cs typeface="Poppins" panose="00000500000000000000" pitchFamily="2" charset="0"/>
            </a:endParaRPr>
          </a:p>
        </p:txBody>
      </p:sp>
      <p:sp>
        <p:nvSpPr>
          <p:cNvPr id="2" name="TextBox 1">
            <a:extLst>
              <a:ext uri="{FF2B5EF4-FFF2-40B4-BE49-F238E27FC236}">
                <a16:creationId xmlns:a16="http://schemas.microsoft.com/office/drawing/2014/main" id="{3DCBC074-D7F5-40FC-D7EE-BCC944674505}"/>
              </a:ext>
            </a:extLst>
          </p:cNvPr>
          <p:cNvSpPr txBox="1"/>
          <p:nvPr/>
        </p:nvSpPr>
        <p:spPr>
          <a:xfrm>
            <a:off x="-1652756" y="8082121"/>
            <a:ext cx="13607867" cy="2271456"/>
          </a:xfrm>
          <a:prstGeom prst="rect">
            <a:avLst/>
          </a:prstGeom>
          <a:noFill/>
        </p:spPr>
        <p:txBody>
          <a:bodyPr wrap="square" rtlCol="0">
            <a:spAutoFit/>
          </a:bodyPr>
          <a:lstStyle/>
          <a:p>
            <a:pPr algn="just">
              <a:lnSpc>
                <a:spcPct val="107000"/>
              </a:lnSpc>
              <a:spcAft>
                <a:spcPts val="800"/>
              </a:spcAft>
            </a:pPr>
            <a:r>
              <a:rPr lang="en-US" b="1" kern="100" dirty="0">
                <a:solidFill>
                  <a:schemeClr val="accent2"/>
                </a:solidFill>
                <a:effectLst/>
                <a:latin typeface="Poppins" panose="00000500000000000000" pitchFamily="2" charset="0"/>
                <a:ea typeface="Calibri" panose="020F0502020204030204" pitchFamily="34" charset="0"/>
                <a:cs typeface="Poppins" panose="00000500000000000000" pitchFamily="2" charset="0"/>
              </a:rPr>
              <a:t>Be Accurate, Stay Compliant, </a:t>
            </a:r>
          </a:p>
          <a:p>
            <a:pPr algn="just">
              <a:lnSpc>
                <a:spcPct val="107000"/>
              </a:lnSpc>
              <a:spcAft>
                <a:spcPts val="800"/>
              </a:spcAft>
            </a:pPr>
            <a:r>
              <a:rPr lang="en-US" b="1" kern="100" dirty="0">
                <a:solidFill>
                  <a:schemeClr val="accent2"/>
                </a:solidFill>
                <a:effectLst/>
                <a:latin typeface="Poppins" panose="00000500000000000000" pitchFamily="2" charset="0"/>
                <a:ea typeface="Calibri" panose="020F0502020204030204" pitchFamily="34" charset="0"/>
                <a:cs typeface="Poppins" panose="00000500000000000000" pitchFamily="2" charset="0"/>
              </a:rPr>
              <a:t>and live liability free. </a:t>
            </a:r>
          </a:p>
          <a:p>
            <a:pPr marL="342900" indent="-342900" algn="just">
              <a:lnSpc>
                <a:spcPct val="107000"/>
              </a:lnSpc>
              <a:spcAft>
                <a:spcPts val="800"/>
              </a:spcAft>
              <a:buFont typeface="Arial" panose="020B0604020202020204" pitchFamily="34" charset="0"/>
              <a:buChar char="•"/>
            </a:pPr>
            <a:endParaRPr lang="en-US" b="1" kern="100" dirty="0">
              <a:solidFill>
                <a:schemeClr val="bg1">
                  <a:lumMod val="50000"/>
                </a:schemeClr>
              </a:solidFill>
              <a:effectLst/>
              <a:latin typeface="Poppins" panose="00000500000000000000" pitchFamily="2" charset="0"/>
              <a:ea typeface="Calibri" panose="020F0502020204030204" pitchFamily="34" charset="0"/>
              <a:cs typeface="Poppins" panose="00000500000000000000" pitchFamily="2" charset="0"/>
            </a:endParaRPr>
          </a:p>
          <a:p>
            <a:pPr marL="342900" indent="-342900">
              <a:lnSpc>
                <a:spcPct val="107000"/>
              </a:lnSpc>
              <a:spcAft>
                <a:spcPts val="800"/>
              </a:spcAft>
              <a:buFont typeface="Arial" panose="020B0604020202020204" pitchFamily="34" charset="0"/>
              <a:buChar char="•"/>
            </a:pPr>
            <a:r>
              <a:rPr lang="en-US" b="1" kern="100" dirty="0">
                <a:effectLst/>
                <a:latin typeface="Poppins" panose="00000500000000000000" pitchFamily="2" charset="0"/>
                <a:ea typeface="Calibri" panose="020F0502020204030204" pitchFamily="34" charset="0"/>
                <a:cs typeface="Poppins" panose="00000500000000000000" pitchFamily="2" charset="0"/>
              </a:rPr>
              <a:t>Get yourself free from managing payroll, compliances, taxes and audits, let our expertise help you focus on your growth with our support. </a:t>
            </a:r>
          </a:p>
          <a:p>
            <a:pPr marL="342900" indent="-342900" algn="just">
              <a:lnSpc>
                <a:spcPct val="107000"/>
              </a:lnSpc>
              <a:spcAft>
                <a:spcPts val="800"/>
              </a:spcAft>
              <a:buFont typeface="Arial" panose="020B0604020202020204" pitchFamily="34" charset="0"/>
              <a:buChar char="•"/>
            </a:pPr>
            <a:endParaRPr lang="en-US" b="1" kern="100" dirty="0">
              <a:solidFill>
                <a:schemeClr val="bg1">
                  <a:lumMod val="50000"/>
                </a:schemeClr>
              </a:solidFill>
              <a:effectLst/>
              <a:latin typeface="Poppins" panose="00000500000000000000" pitchFamily="2" charset="0"/>
              <a:ea typeface="Calibri" panose="020F0502020204030204" pitchFamily="34" charset="0"/>
              <a:cs typeface="Poppins" panose="00000500000000000000" pitchFamily="2" charset="0"/>
            </a:endParaRPr>
          </a:p>
        </p:txBody>
      </p:sp>
      <p:graphicFrame>
        <p:nvGraphicFramePr>
          <p:cNvPr id="16" name="Diagram 15">
            <a:extLst>
              <a:ext uri="{FF2B5EF4-FFF2-40B4-BE49-F238E27FC236}">
                <a16:creationId xmlns:a16="http://schemas.microsoft.com/office/drawing/2014/main" id="{B81678F7-0B6B-1DB1-8303-60B7535832B3}"/>
              </a:ext>
            </a:extLst>
          </p:cNvPr>
          <p:cNvGraphicFramePr/>
          <p:nvPr>
            <p:extLst>
              <p:ext uri="{D42A27DB-BD31-4B8C-83A1-F6EECF244321}">
                <p14:modId xmlns:p14="http://schemas.microsoft.com/office/powerpoint/2010/main" val="1177626443"/>
              </p:ext>
            </p:extLst>
          </p:nvPr>
        </p:nvGraphicFramePr>
        <p:xfrm>
          <a:off x="764640" y="3826226"/>
          <a:ext cx="10462800" cy="128622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4269777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F60F60B-334E-7F86-8E53-F5E1A6B39BA9}"/>
              </a:ext>
            </a:extLst>
          </p:cNvPr>
          <p:cNvSpPr txBox="1"/>
          <p:nvPr/>
        </p:nvSpPr>
        <p:spPr>
          <a:xfrm>
            <a:off x="646545" y="437837"/>
            <a:ext cx="10815782" cy="707886"/>
          </a:xfrm>
          <a:prstGeom prst="rect">
            <a:avLst/>
          </a:prstGeom>
          <a:noFill/>
        </p:spPr>
        <p:txBody>
          <a:bodyPr wrap="square" rtlCol="0">
            <a:spAutoFit/>
          </a:bodyPr>
          <a:lstStyle/>
          <a:p>
            <a:r>
              <a:rPr lang="en-US" sz="4000" b="1" dirty="0">
                <a:solidFill>
                  <a:schemeClr val="accent2"/>
                </a:solidFill>
                <a:latin typeface="Poppins" panose="00000500000000000000" pitchFamily="2" charset="0"/>
                <a:cs typeface="Poppins" panose="00000500000000000000" pitchFamily="2" charset="0"/>
              </a:rPr>
              <a:t>Payroll Management</a:t>
            </a:r>
          </a:p>
        </p:txBody>
      </p:sp>
      <p:sp>
        <p:nvSpPr>
          <p:cNvPr id="3" name="TextBox 2">
            <a:extLst>
              <a:ext uri="{FF2B5EF4-FFF2-40B4-BE49-F238E27FC236}">
                <a16:creationId xmlns:a16="http://schemas.microsoft.com/office/drawing/2014/main" id="{F6FD785C-DA94-E311-E716-29391F80ADD8}"/>
              </a:ext>
            </a:extLst>
          </p:cNvPr>
          <p:cNvSpPr txBox="1"/>
          <p:nvPr/>
        </p:nvSpPr>
        <p:spPr>
          <a:xfrm>
            <a:off x="415637" y="1134678"/>
            <a:ext cx="11129818" cy="346633"/>
          </a:xfrm>
          <a:prstGeom prst="rect">
            <a:avLst/>
          </a:prstGeom>
          <a:noFill/>
        </p:spPr>
        <p:txBody>
          <a:bodyPr wrap="square" rtlCol="0">
            <a:spAutoFit/>
          </a:bodyPr>
          <a:lstStyle/>
          <a:p>
            <a:pPr marL="228600" marR="0">
              <a:lnSpc>
                <a:spcPct val="107000"/>
              </a:lnSpc>
              <a:spcBef>
                <a:spcPts val="0"/>
              </a:spcBef>
              <a:spcAft>
                <a:spcPts val="800"/>
              </a:spcAft>
            </a:pPr>
            <a:r>
              <a:rPr lang="en-US" sz="1600" dirty="0">
                <a:latin typeface="Poppins" panose="00000500000000000000" pitchFamily="2" charset="0"/>
                <a:cs typeface="Poppins" panose="00000500000000000000" pitchFamily="2" charset="0"/>
              </a:rPr>
              <a:t>Accurate. Timely. Fully Compliant Payroll Operations</a:t>
            </a:r>
            <a:endParaRPr lang="en-US" sz="1600" b="1" dirty="0">
              <a:latin typeface="Poppins" panose="00000500000000000000" pitchFamily="2" charset="0"/>
              <a:cs typeface="Poppins" panose="00000500000000000000" pitchFamily="2" charset="0"/>
            </a:endParaRPr>
          </a:p>
        </p:txBody>
      </p:sp>
      <p:sp>
        <p:nvSpPr>
          <p:cNvPr id="4" name="TextBox 3">
            <a:extLst>
              <a:ext uri="{FF2B5EF4-FFF2-40B4-BE49-F238E27FC236}">
                <a16:creationId xmlns:a16="http://schemas.microsoft.com/office/drawing/2014/main" id="{AB675E7C-08C3-A585-28F2-3E9D28526A29}"/>
              </a:ext>
            </a:extLst>
          </p:cNvPr>
          <p:cNvSpPr txBox="1"/>
          <p:nvPr/>
        </p:nvSpPr>
        <p:spPr>
          <a:xfrm>
            <a:off x="640866" y="1842564"/>
            <a:ext cx="5337713" cy="3293209"/>
          </a:xfrm>
          <a:prstGeom prst="rect">
            <a:avLst/>
          </a:prstGeom>
          <a:noFill/>
        </p:spPr>
        <p:txBody>
          <a:bodyPr wrap="square">
            <a:spAutoFit/>
          </a:bodyPr>
          <a:lstStyle/>
          <a:p>
            <a:pPr lvl="0">
              <a:defRPr/>
            </a:pPr>
            <a:r>
              <a:rPr lang="en-US" sz="1600" b="1" dirty="0">
                <a:solidFill>
                  <a:schemeClr val="accent2"/>
                </a:solidFill>
                <a:latin typeface="Poppins" panose="00000500000000000000" pitchFamily="2" charset="0"/>
                <a:cs typeface="Poppins" panose="00000500000000000000" pitchFamily="2" charset="0"/>
              </a:rPr>
              <a:t>Key Activities</a:t>
            </a:r>
          </a:p>
          <a:p>
            <a:pPr lvl="0">
              <a:defRPr/>
            </a:pPr>
            <a:endParaRPr lang="en-US" sz="1600" b="1"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End-to-end payroll processing</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Salary structuring and tax optimization</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Statutory deductions (PF, ESIC, PT, TDS, etc.)</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err="1">
                <a:latin typeface="Poppins" panose="00000500000000000000" pitchFamily="2" charset="0"/>
                <a:cs typeface="Poppins" panose="00000500000000000000" pitchFamily="2" charset="0"/>
              </a:rPr>
              <a:t>Payslip</a:t>
            </a:r>
            <a:r>
              <a:rPr lang="en-US" sz="1600" dirty="0">
                <a:latin typeface="Poppins" panose="00000500000000000000" pitchFamily="2" charset="0"/>
                <a:cs typeface="Poppins" panose="00000500000000000000" pitchFamily="2" charset="0"/>
              </a:rPr>
              <a:t> generation and reporting</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Reimbursements and variable pay processing</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Full &amp; Final settlements</a:t>
            </a:r>
          </a:p>
        </p:txBody>
      </p:sp>
      <p:sp>
        <p:nvSpPr>
          <p:cNvPr id="5" name="TextBox 4">
            <a:extLst>
              <a:ext uri="{FF2B5EF4-FFF2-40B4-BE49-F238E27FC236}">
                <a16:creationId xmlns:a16="http://schemas.microsoft.com/office/drawing/2014/main" id="{BE035C15-6C9B-DBCE-B571-7DF0533B226B}"/>
              </a:ext>
            </a:extLst>
          </p:cNvPr>
          <p:cNvSpPr txBox="1"/>
          <p:nvPr/>
        </p:nvSpPr>
        <p:spPr>
          <a:xfrm>
            <a:off x="6213422" y="1842564"/>
            <a:ext cx="5933608" cy="2308324"/>
          </a:xfrm>
          <a:prstGeom prst="rect">
            <a:avLst/>
          </a:prstGeom>
          <a:noFill/>
        </p:spPr>
        <p:txBody>
          <a:bodyPr wrap="square">
            <a:spAutoFit/>
          </a:bodyPr>
          <a:lstStyle/>
          <a:p>
            <a:pPr lvl="0">
              <a:defRPr/>
            </a:pPr>
            <a:r>
              <a:rPr lang="en-US" sz="1600" b="1" dirty="0">
                <a:solidFill>
                  <a:schemeClr val="accent2"/>
                </a:solidFill>
                <a:latin typeface="Poppins" panose="00000500000000000000" pitchFamily="2" charset="0"/>
                <a:cs typeface="Poppins" panose="00000500000000000000" pitchFamily="2" charset="0"/>
              </a:rPr>
              <a:t>How We Differentiate</a:t>
            </a:r>
          </a:p>
          <a:p>
            <a:pPr lvl="0">
              <a:defRPr/>
            </a:pPr>
            <a:endParaRPr lang="en-US" sz="1600" b="1"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Zero-error, audit-ready payroll processes</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Customized payroll aligned to company policies</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Dedicated payroll specialists for each client</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Seamless integration with attendance &amp; HR systems</a:t>
            </a:r>
          </a:p>
        </p:txBody>
      </p:sp>
    </p:spTree>
    <p:extLst>
      <p:ext uri="{BB962C8B-B14F-4D97-AF65-F5344CB8AC3E}">
        <p14:creationId xmlns:p14="http://schemas.microsoft.com/office/powerpoint/2010/main" val="22114092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54D6247-F339-D5FD-4D9C-EF97F31AF0D7}"/>
              </a:ext>
            </a:extLst>
          </p:cNvPr>
          <p:cNvSpPr txBox="1"/>
          <p:nvPr/>
        </p:nvSpPr>
        <p:spPr>
          <a:xfrm>
            <a:off x="646545" y="437837"/>
            <a:ext cx="10815782" cy="707886"/>
          </a:xfrm>
          <a:prstGeom prst="rect">
            <a:avLst/>
          </a:prstGeom>
          <a:noFill/>
        </p:spPr>
        <p:txBody>
          <a:bodyPr wrap="square" rtlCol="0">
            <a:spAutoFit/>
          </a:bodyPr>
          <a:lstStyle/>
          <a:p>
            <a:r>
              <a:rPr lang="en-US" sz="4000" b="1" dirty="0">
                <a:solidFill>
                  <a:schemeClr val="accent2"/>
                </a:solidFill>
                <a:latin typeface="Poppins" panose="00000500000000000000" pitchFamily="2" charset="0"/>
                <a:cs typeface="Poppins" panose="00000500000000000000" pitchFamily="2" charset="0"/>
              </a:rPr>
              <a:t>Global Payroll Management</a:t>
            </a:r>
          </a:p>
        </p:txBody>
      </p:sp>
      <p:sp>
        <p:nvSpPr>
          <p:cNvPr id="3" name="TextBox 2">
            <a:extLst>
              <a:ext uri="{FF2B5EF4-FFF2-40B4-BE49-F238E27FC236}">
                <a16:creationId xmlns:a16="http://schemas.microsoft.com/office/drawing/2014/main" id="{F960EF85-E2F0-00F5-64AE-C12E668D2A96}"/>
              </a:ext>
            </a:extLst>
          </p:cNvPr>
          <p:cNvSpPr txBox="1"/>
          <p:nvPr/>
        </p:nvSpPr>
        <p:spPr>
          <a:xfrm>
            <a:off x="415637" y="1134678"/>
            <a:ext cx="11129818" cy="346633"/>
          </a:xfrm>
          <a:prstGeom prst="rect">
            <a:avLst/>
          </a:prstGeom>
          <a:noFill/>
        </p:spPr>
        <p:txBody>
          <a:bodyPr wrap="square" rtlCol="0">
            <a:spAutoFit/>
          </a:bodyPr>
          <a:lstStyle/>
          <a:p>
            <a:pPr marL="228600" marR="0">
              <a:lnSpc>
                <a:spcPct val="107000"/>
              </a:lnSpc>
              <a:spcBef>
                <a:spcPts val="0"/>
              </a:spcBef>
              <a:spcAft>
                <a:spcPts val="800"/>
              </a:spcAft>
            </a:pPr>
            <a:r>
              <a:rPr lang="en-US" sz="1600" dirty="0">
                <a:latin typeface="Poppins" panose="00000500000000000000" pitchFamily="2" charset="0"/>
                <a:cs typeface="Poppins" panose="00000500000000000000" pitchFamily="2" charset="0"/>
              </a:rPr>
              <a:t>Unified Payroll Across Geographies</a:t>
            </a:r>
            <a:endParaRPr lang="en-US" sz="1600" b="1" dirty="0">
              <a:latin typeface="Poppins" panose="00000500000000000000" pitchFamily="2" charset="0"/>
              <a:cs typeface="Poppins" panose="00000500000000000000" pitchFamily="2" charset="0"/>
            </a:endParaRPr>
          </a:p>
        </p:txBody>
      </p:sp>
      <p:sp>
        <p:nvSpPr>
          <p:cNvPr id="4" name="TextBox 3">
            <a:extLst>
              <a:ext uri="{FF2B5EF4-FFF2-40B4-BE49-F238E27FC236}">
                <a16:creationId xmlns:a16="http://schemas.microsoft.com/office/drawing/2014/main" id="{176D684D-715C-39D4-482F-40A4A8FE1951}"/>
              </a:ext>
            </a:extLst>
          </p:cNvPr>
          <p:cNvSpPr txBox="1"/>
          <p:nvPr/>
        </p:nvSpPr>
        <p:spPr>
          <a:xfrm>
            <a:off x="640866" y="1842564"/>
            <a:ext cx="5337713" cy="2800767"/>
          </a:xfrm>
          <a:prstGeom prst="rect">
            <a:avLst/>
          </a:prstGeom>
          <a:noFill/>
        </p:spPr>
        <p:txBody>
          <a:bodyPr wrap="square">
            <a:spAutoFit/>
          </a:bodyPr>
          <a:lstStyle/>
          <a:p>
            <a:pPr lvl="0">
              <a:defRPr/>
            </a:pPr>
            <a:r>
              <a:rPr lang="en-US" sz="1600" b="1" dirty="0">
                <a:solidFill>
                  <a:schemeClr val="accent2"/>
                </a:solidFill>
                <a:latin typeface="Poppins" panose="00000500000000000000" pitchFamily="2" charset="0"/>
                <a:cs typeface="Poppins" panose="00000500000000000000" pitchFamily="2" charset="0"/>
              </a:rPr>
              <a:t>Key Activities</a:t>
            </a:r>
          </a:p>
          <a:p>
            <a:pPr lvl="0">
              <a:defRPr/>
            </a:pPr>
            <a:endParaRPr lang="en-US" sz="1600" b="1"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Multi-country payroll coordination</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Currency and taxation management</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Country-specific compliance handling</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Consolidated global payroll reporting</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Liaison with local partners</a:t>
            </a:r>
          </a:p>
        </p:txBody>
      </p:sp>
      <p:sp>
        <p:nvSpPr>
          <p:cNvPr id="5" name="TextBox 4">
            <a:extLst>
              <a:ext uri="{FF2B5EF4-FFF2-40B4-BE49-F238E27FC236}">
                <a16:creationId xmlns:a16="http://schemas.microsoft.com/office/drawing/2014/main" id="{36AF770C-C710-0CCB-EE7B-12760D05C4E6}"/>
              </a:ext>
            </a:extLst>
          </p:cNvPr>
          <p:cNvSpPr txBox="1"/>
          <p:nvPr/>
        </p:nvSpPr>
        <p:spPr>
          <a:xfrm>
            <a:off x="6213422" y="1842564"/>
            <a:ext cx="5933608" cy="2308324"/>
          </a:xfrm>
          <a:prstGeom prst="rect">
            <a:avLst/>
          </a:prstGeom>
          <a:noFill/>
        </p:spPr>
        <p:txBody>
          <a:bodyPr wrap="square">
            <a:spAutoFit/>
          </a:bodyPr>
          <a:lstStyle/>
          <a:p>
            <a:pPr lvl="0">
              <a:defRPr/>
            </a:pPr>
            <a:r>
              <a:rPr lang="en-US" sz="1600" b="1" dirty="0">
                <a:solidFill>
                  <a:schemeClr val="accent2"/>
                </a:solidFill>
                <a:latin typeface="Poppins" panose="00000500000000000000" pitchFamily="2" charset="0"/>
                <a:cs typeface="Poppins" panose="00000500000000000000" pitchFamily="2" charset="0"/>
              </a:rPr>
              <a:t>How We Differentiate</a:t>
            </a:r>
          </a:p>
          <a:p>
            <a:pPr lvl="0">
              <a:defRPr/>
            </a:pPr>
            <a:endParaRPr lang="en-US" sz="1600" b="1"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Single point of control for global payroll</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Standardized processes across locations</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Expertise in local statutory requirements</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Transparent, consolidated reporting</a:t>
            </a:r>
          </a:p>
        </p:txBody>
      </p:sp>
    </p:spTree>
    <p:extLst>
      <p:ext uri="{BB962C8B-B14F-4D97-AF65-F5344CB8AC3E}">
        <p14:creationId xmlns:p14="http://schemas.microsoft.com/office/powerpoint/2010/main" val="8162708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4504C-F736-907B-16B4-2DCD7B088F9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FFD8E6F-7C58-F5C7-5794-DA7AB56BDFCD}"/>
              </a:ext>
            </a:extLst>
          </p:cNvPr>
          <p:cNvSpPr txBox="1"/>
          <p:nvPr/>
        </p:nvSpPr>
        <p:spPr>
          <a:xfrm>
            <a:off x="646545" y="437837"/>
            <a:ext cx="10815782" cy="707886"/>
          </a:xfrm>
          <a:prstGeom prst="rect">
            <a:avLst/>
          </a:prstGeom>
          <a:noFill/>
        </p:spPr>
        <p:txBody>
          <a:bodyPr wrap="square" rtlCol="0">
            <a:spAutoFit/>
          </a:bodyPr>
          <a:lstStyle/>
          <a:p>
            <a:r>
              <a:rPr lang="en-US" sz="4000" b="1" dirty="0">
                <a:solidFill>
                  <a:schemeClr val="accent2"/>
                </a:solidFill>
                <a:latin typeface="Poppins" panose="00000500000000000000" pitchFamily="2" charset="0"/>
                <a:cs typeface="Poppins" panose="00000500000000000000" pitchFamily="2" charset="0"/>
              </a:rPr>
              <a:t>Compliance Management</a:t>
            </a:r>
          </a:p>
        </p:txBody>
      </p:sp>
      <p:sp>
        <p:nvSpPr>
          <p:cNvPr id="3" name="TextBox 2">
            <a:extLst>
              <a:ext uri="{FF2B5EF4-FFF2-40B4-BE49-F238E27FC236}">
                <a16:creationId xmlns:a16="http://schemas.microsoft.com/office/drawing/2014/main" id="{27562DB3-67F9-0DF1-4099-4150D065012B}"/>
              </a:ext>
            </a:extLst>
          </p:cNvPr>
          <p:cNvSpPr txBox="1"/>
          <p:nvPr/>
        </p:nvSpPr>
        <p:spPr>
          <a:xfrm>
            <a:off x="415637" y="1134678"/>
            <a:ext cx="11129818" cy="346633"/>
          </a:xfrm>
          <a:prstGeom prst="rect">
            <a:avLst/>
          </a:prstGeom>
          <a:noFill/>
        </p:spPr>
        <p:txBody>
          <a:bodyPr wrap="square" rtlCol="0">
            <a:spAutoFit/>
          </a:bodyPr>
          <a:lstStyle/>
          <a:p>
            <a:pPr marL="228600" marR="0">
              <a:lnSpc>
                <a:spcPct val="107000"/>
              </a:lnSpc>
              <a:spcBef>
                <a:spcPts val="0"/>
              </a:spcBef>
              <a:spcAft>
                <a:spcPts val="800"/>
              </a:spcAft>
            </a:pPr>
            <a:r>
              <a:rPr lang="en-US" sz="1600" dirty="0">
                <a:latin typeface="Poppins" panose="00000500000000000000" pitchFamily="2" charset="0"/>
                <a:cs typeface="Poppins" panose="00000500000000000000" pitchFamily="2" charset="0"/>
              </a:rPr>
              <a:t>Complete Statutory Compliance — Without the Stress</a:t>
            </a:r>
          </a:p>
        </p:txBody>
      </p:sp>
      <p:sp>
        <p:nvSpPr>
          <p:cNvPr id="4" name="TextBox 3">
            <a:extLst>
              <a:ext uri="{FF2B5EF4-FFF2-40B4-BE49-F238E27FC236}">
                <a16:creationId xmlns:a16="http://schemas.microsoft.com/office/drawing/2014/main" id="{DEBC5697-4EA9-EFBA-5213-14769BBA292F}"/>
              </a:ext>
            </a:extLst>
          </p:cNvPr>
          <p:cNvSpPr txBox="1"/>
          <p:nvPr/>
        </p:nvSpPr>
        <p:spPr>
          <a:xfrm>
            <a:off x="640866" y="1842564"/>
            <a:ext cx="5337713" cy="2800767"/>
          </a:xfrm>
          <a:prstGeom prst="rect">
            <a:avLst/>
          </a:prstGeom>
          <a:noFill/>
        </p:spPr>
        <p:txBody>
          <a:bodyPr wrap="square">
            <a:spAutoFit/>
          </a:bodyPr>
          <a:lstStyle/>
          <a:p>
            <a:pPr lvl="0">
              <a:defRPr/>
            </a:pPr>
            <a:r>
              <a:rPr lang="en-US" sz="1600" b="1" dirty="0">
                <a:solidFill>
                  <a:schemeClr val="accent2"/>
                </a:solidFill>
                <a:latin typeface="Poppins" panose="00000500000000000000" pitchFamily="2" charset="0"/>
                <a:cs typeface="Poppins" panose="00000500000000000000" pitchFamily="2" charset="0"/>
              </a:rPr>
              <a:t>Key Activities</a:t>
            </a:r>
          </a:p>
          <a:p>
            <a:pPr lvl="0">
              <a:defRPr/>
            </a:pPr>
            <a:endParaRPr lang="en-US" sz="1600" b="1"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Ongoing compliance monitoring</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Filing of statutory returns</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License tracking and renewals</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Regulatory updates and advisory</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Documentation management</a:t>
            </a:r>
          </a:p>
        </p:txBody>
      </p:sp>
      <p:sp>
        <p:nvSpPr>
          <p:cNvPr id="5" name="TextBox 4">
            <a:extLst>
              <a:ext uri="{FF2B5EF4-FFF2-40B4-BE49-F238E27FC236}">
                <a16:creationId xmlns:a16="http://schemas.microsoft.com/office/drawing/2014/main" id="{A57C59BD-49D5-6748-3239-F8798601DAB3}"/>
              </a:ext>
            </a:extLst>
          </p:cNvPr>
          <p:cNvSpPr txBox="1"/>
          <p:nvPr/>
        </p:nvSpPr>
        <p:spPr>
          <a:xfrm>
            <a:off x="6213422" y="1842564"/>
            <a:ext cx="5933608" cy="2554545"/>
          </a:xfrm>
          <a:prstGeom prst="rect">
            <a:avLst/>
          </a:prstGeom>
          <a:noFill/>
        </p:spPr>
        <p:txBody>
          <a:bodyPr wrap="square">
            <a:spAutoFit/>
          </a:bodyPr>
          <a:lstStyle/>
          <a:p>
            <a:pPr lvl="0">
              <a:defRPr/>
            </a:pPr>
            <a:r>
              <a:rPr lang="en-US" sz="1600" b="1" dirty="0">
                <a:solidFill>
                  <a:schemeClr val="accent2"/>
                </a:solidFill>
                <a:latin typeface="Poppins" panose="00000500000000000000" pitchFamily="2" charset="0"/>
                <a:cs typeface="Poppins" panose="00000500000000000000" pitchFamily="2" charset="0"/>
              </a:rPr>
              <a:t>How We Differentiate</a:t>
            </a:r>
          </a:p>
          <a:p>
            <a:pPr lvl="0">
              <a:defRPr/>
            </a:pPr>
            <a:endParaRPr lang="en-US" sz="1600" b="1"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Proactive alerts before deadlines</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Reduced legal and financial risk</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Dedicated compliance experts</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Technology-enabled tracking</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13418490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915D8F-1007-A2AD-4EA7-0D920181788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6175607-C92E-A04C-5487-8B79DB02A697}"/>
              </a:ext>
            </a:extLst>
          </p:cNvPr>
          <p:cNvSpPr txBox="1"/>
          <p:nvPr/>
        </p:nvSpPr>
        <p:spPr>
          <a:xfrm>
            <a:off x="646545" y="437837"/>
            <a:ext cx="10815782" cy="584775"/>
          </a:xfrm>
          <a:prstGeom prst="rect">
            <a:avLst/>
          </a:prstGeom>
          <a:noFill/>
        </p:spPr>
        <p:txBody>
          <a:bodyPr wrap="square" rtlCol="0">
            <a:spAutoFit/>
          </a:bodyPr>
          <a:lstStyle/>
          <a:p>
            <a:r>
              <a:rPr lang="en-US" sz="3200" b="1" dirty="0">
                <a:solidFill>
                  <a:schemeClr val="accent2"/>
                </a:solidFill>
                <a:latin typeface="Poppins" panose="00000500000000000000" pitchFamily="2" charset="0"/>
                <a:cs typeface="Poppins" panose="00000500000000000000" pitchFamily="2" charset="0"/>
              </a:rPr>
              <a:t>New </a:t>
            </a:r>
            <a:r>
              <a:rPr lang="en-US" sz="3200" b="1" dirty="0" err="1">
                <a:solidFill>
                  <a:schemeClr val="accent2"/>
                </a:solidFill>
                <a:latin typeface="Poppins" panose="00000500000000000000" pitchFamily="2" charset="0"/>
                <a:cs typeface="Poppins" panose="00000500000000000000" pitchFamily="2" charset="0"/>
              </a:rPr>
              <a:t>Labour</a:t>
            </a:r>
            <a:r>
              <a:rPr lang="en-US" sz="3200" b="1" dirty="0">
                <a:solidFill>
                  <a:schemeClr val="accent2"/>
                </a:solidFill>
                <a:latin typeface="Poppins" panose="00000500000000000000" pitchFamily="2" charset="0"/>
                <a:cs typeface="Poppins" panose="00000500000000000000" pitchFamily="2" charset="0"/>
              </a:rPr>
              <a:t> Codes Advisory &amp; Implementation</a:t>
            </a:r>
          </a:p>
        </p:txBody>
      </p:sp>
      <p:sp>
        <p:nvSpPr>
          <p:cNvPr id="3" name="TextBox 2">
            <a:extLst>
              <a:ext uri="{FF2B5EF4-FFF2-40B4-BE49-F238E27FC236}">
                <a16:creationId xmlns:a16="http://schemas.microsoft.com/office/drawing/2014/main" id="{BC55B78C-7FCB-1692-67D9-576D15F52833}"/>
              </a:ext>
            </a:extLst>
          </p:cNvPr>
          <p:cNvSpPr txBox="1"/>
          <p:nvPr/>
        </p:nvSpPr>
        <p:spPr>
          <a:xfrm>
            <a:off x="415637" y="1134678"/>
            <a:ext cx="11129818" cy="346633"/>
          </a:xfrm>
          <a:prstGeom prst="rect">
            <a:avLst/>
          </a:prstGeom>
          <a:noFill/>
        </p:spPr>
        <p:txBody>
          <a:bodyPr wrap="square" rtlCol="0">
            <a:spAutoFit/>
          </a:bodyPr>
          <a:lstStyle/>
          <a:p>
            <a:pPr marL="228600" marR="0">
              <a:lnSpc>
                <a:spcPct val="107000"/>
              </a:lnSpc>
              <a:spcBef>
                <a:spcPts val="0"/>
              </a:spcBef>
              <a:spcAft>
                <a:spcPts val="800"/>
              </a:spcAft>
            </a:pPr>
            <a:r>
              <a:rPr lang="en-US" sz="1600" dirty="0">
                <a:latin typeface="Poppins" panose="00000500000000000000" pitchFamily="2" charset="0"/>
                <a:cs typeface="Poppins" panose="00000500000000000000" pitchFamily="2" charset="0"/>
              </a:rPr>
              <a:t>Future-Ready Compliance for India’s </a:t>
            </a:r>
            <a:r>
              <a:rPr lang="en-US" sz="1600" dirty="0" err="1">
                <a:latin typeface="Poppins" panose="00000500000000000000" pitchFamily="2" charset="0"/>
                <a:cs typeface="Poppins" panose="00000500000000000000" pitchFamily="2" charset="0"/>
              </a:rPr>
              <a:t>Labour</a:t>
            </a:r>
            <a:r>
              <a:rPr lang="en-US" sz="1600" dirty="0">
                <a:latin typeface="Poppins" panose="00000500000000000000" pitchFamily="2" charset="0"/>
                <a:cs typeface="Poppins" panose="00000500000000000000" pitchFamily="2" charset="0"/>
              </a:rPr>
              <a:t> Reforms</a:t>
            </a:r>
          </a:p>
        </p:txBody>
      </p:sp>
      <p:sp>
        <p:nvSpPr>
          <p:cNvPr id="4" name="TextBox 3">
            <a:extLst>
              <a:ext uri="{FF2B5EF4-FFF2-40B4-BE49-F238E27FC236}">
                <a16:creationId xmlns:a16="http://schemas.microsoft.com/office/drawing/2014/main" id="{A9833940-09D0-94AE-0C4B-9130FB4C2E6B}"/>
              </a:ext>
            </a:extLst>
          </p:cNvPr>
          <p:cNvSpPr txBox="1"/>
          <p:nvPr/>
        </p:nvSpPr>
        <p:spPr>
          <a:xfrm>
            <a:off x="640866" y="1842564"/>
            <a:ext cx="5337713" cy="2800767"/>
          </a:xfrm>
          <a:prstGeom prst="rect">
            <a:avLst/>
          </a:prstGeom>
          <a:noFill/>
        </p:spPr>
        <p:txBody>
          <a:bodyPr wrap="square">
            <a:spAutoFit/>
          </a:bodyPr>
          <a:lstStyle/>
          <a:p>
            <a:pPr lvl="0">
              <a:defRPr/>
            </a:pPr>
            <a:r>
              <a:rPr lang="en-US" sz="1600" b="1" dirty="0">
                <a:solidFill>
                  <a:schemeClr val="accent2"/>
                </a:solidFill>
                <a:latin typeface="Poppins" panose="00000500000000000000" pitchFamily="2" charset="0"/>
                <a:cs typeface="Poppins" panose="00000500000000000000" pitchFamily="2" charset="0"/>
              </a:rPr>
              <a:t>Key Activities</a:t>
            </a:r>
          </a:p>
          <a:p>
            <a:pPr lvl="0">
              <a:defRPr/>
            </a:pPr>
            <a:endParaRPr lang="en-US" sz="1600" b="1"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Gap assessment vs new codes</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Policy and structure redesign</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Payroll restructuring support</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Implementation roadmap</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Ongoing advisory</a:t>
            </a:r>
          </a:p>
        </p:txBody>
      </p:sp>
      <p:sp>
        <p:nvSpPr>
          <p:cNvPr id="5" name="TextBox 4">
            <a:extLst>
              <a:ext uri="{FF2B5EF4-FFF2-40B4-BE49-F238E27FC236}">
                <a16:creationId xmlns:a16="http://schemas.microsoft.com/office/drawing/2014/main" id="{A819DB81-FEA4-F678-65CE-432170374AAC}"/>
              </a:ext>
            </a:extLst>
          </p:cNvPr>
          <p:cNvSpPr txBox="1"/>
          <p:nvPr/>
        </p:nvSpPr>
        <p:spPr>
          <a:xfrm>
            <a:off x="6213422" y="1842564"/>
            <a:ext cx="5933608" cy="2308324"/>
          </a:xfrm>
          <a:prstGeom prst="rect">
            <a:avLst/>
          </a:prstGeom>
          <a:noFill/>
        </p:spPr>
        <p:txBody>
          <a:bodyPr wrap="square">
            <a:spAutoFit/>
          </a:bodyPr>
          <a:lstStyle/>
          <a:p>
            <a:pPr lvl="0">
              <a:defRPr/>
            </a:pPr>
            <a:r>
              <a:rPr lang="en-US" sz="1600" b="1" dirty="0">
                <a:solidFill>
                  <a:schemeClr val="accent2"/>
                </a:solidFill>
                <a:latin typeface="Poppins" panose="00000500000000000000" pitchFamily="2" charset="0"/>
                <a:cs typeface="Poppins" panose="00000500000000000000" pitchFamily="2" charset="0"/>
              </a:rPr>
              <a:t>How We Differentiate</a:t>
            </a:r>
          </a:p>
          <a:p>
            <a:pPr lvl="0">
              <a:defRPr/>
            </a:pPr>
            <a:endParaRPr lang="en-US" sz="1600" b="1"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Practical implementation, not just consulting</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Focus on cost optimization and compliance readiness</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Industry-specific recommendations</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27366873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7D930-0984-B158-122D-618BB8EFF4A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858824F-2228-7CCE-6FD5-431DC1306BD4}"/>
              </a:ext>
            </a:extLst>
          </p:cNvPr>
          <p:cNvSpPr txBox="1"/>
          <p:nvPr/>
        </p:nvSpPr>
        <p:spPr>
          <a:xfrm>
            <a:off x="646545" y="437837"/>
            <a:ext cx="10815782" cy="584775"/>
          </a:xfrm>
          <a:prstGeom prst="rect">
            <a:avLst/>
          </a:prstGeom>
          <a:noFill/>
        </p:spPr>
        <p:txBody>
          <a:bodyPr wrap="square" rtlCol="0">
            <a:spAutoFit/>
          </a:bodyPr>
          <a:lstStyle/>
          <a:p>
            <a:r>
              <a:rPr lang="en-US" sz="3200" b="1" dirty="0">
                <a:solidFill>
                  <a:schemeClr val="accent2"/>
                </a:solidFill>
                <a:latin typeface="Poppins" panose="00000500000000000000" pitchFamily="2" charset="0"/>
                <a:cs typeface="Poppins" panose="00000500000000000000" pitchFamily="2" charset="0"/>
              </a:rPr>
              <a:t>Shop &amp; Establishment Compliances</a:t>
            </a:r>
          </a:p>
        </p:txBody>
      </p:sp>
      <p:sp>
        <p:nvSpPr>
          <p:cNvPr id="3" name="TextBox 2">
            <a:extLst>
              <a:ext uri="{FF2B5EF4-FFF2-40B4-BE49-F238E27FC236}">
                <a16:creationId xmlns:a16="http://schemas.microsoft.com/office/drawing/2014/main" id="{FB51A87E-BC92-ACD5-AADA-25E4D7CE68FF}"/>
              </a:ext>
            </a:extLst>
          </p:cNvPr>
          <p:cNvSpPr txBox="1"/>
          <p:nvPr/>
        </p:nvSpPr>
        <p:spPr>
          <a:xfrm>
            <a:off x="415637" y="1134678"/>
            <a:ext cx="11129818" cy="346633"/>
          </a:xfrm>
          <a:prstGeom prst="rect">
            <a:avLst/>
          </a:prstGeom>
          <a:noFill/>
        </p:spPr>
        <p:txBody>
          <a:bodyPr wrap="square" rtlCol="0">
            <a:spAutoFit/>
          </a:bodyPr>
          <a:lstStyle/>
          <a:p>
            <a:pPr marL="228600" marR="0">
              <a:lnSpc>
                <a:spcPct val="107000"/>
              </a:lnSpc>
              <a:spcBef>
                <a:spcPts val="0"/>
              </a:spcBef>
              <a:spcAft>
                <a:spcPts val="800"/>
              </a:spcAft>
            </a:pPr>
            <a:r>
              <a:rPr lang="en-US" sz="1600" dirty="0">
                <a:latin typeface="Poppins" panose="00000500000000000000" pitchFamily="2" charset="0"/>
                <a:cs typeface="Poppins" panose="00000500000000000000" pitchFamily="2" charset="0"/>
              </a:rPr>
              <a:t>State-Wise Compliance Made Simple</a:t>
            </a:r>
          </a:p>
        </p:txBody>
      </p:sp>
      <p:sp>
        <p:nvSpPr>
          <p:cNvPr id="4" name="TextBox 3">
            <a:extLst>
              <a:ext uri="{FF2B5EF4-FFF2-40B4-BE49-F238E27FC236}">
                <a16:creationId xmlns:a16="http://schemas.microsoft.com/office/drawing/2014/main" id="{24D57E18-FF64-74B5-039B-84DBE0A476F6}"/>
              </a:ext>
            </a:extLst>
          </p:cNvPr>
          <p:cNvSpPr txBox="1"/>
          <p:nvPr/>
        </p:nvSpPr>
        <p:spPr>
          <a:xfrm>
            <a:off x="640866" y="1842564"/>
            <a:ext cx="5337713" cy="2800767"/>
          </a:xfrm>
          <a:prstGeom prst="rect">
            <a:avLst/>
          </a:prstGeom>
          <a:noFill/>
        </p:spPr>
        <p:txBody>
          <a:bodyPr wrap="square">
            <a:spAutoFit/>
          </a:bodyPr>
          <a:lstStyle/>
          <a:p>
            <a:pPr lvl="0">
              <a:defRPr/>
            </a:pPr>
            <a:r>
              <a:rPr lang="en-US" sz="1600" b="1" dirty="0">
                <a:solidFill>
                  <a:schemeClr val="accent2"/>
                </a:solidFill>
                <a:latin typeface="Poppins" panose="00000500000000000000" pitchFamily="2" charset="0"/>
                <a:cs typeface="Poppins" panose="00000500000000000000" pitchFamily="2" charset="0"/>
              </a:rPr>
              <a:t>Key Activities</a:t>
            </a:r>
          </a:p>
          <a:p>
            <a:pPr lvl="0">
              <a:defRPr/>
            </a:pPr>
            <a:endParaRPr lang="en-US" sz="1600" b="1"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Registration and renewals</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Maintenance of statutory registers</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Returns filing</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Inspection support</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Multi-location compliance management</a:t>
            </a:r>
          </a:p>
        </p:txBody>
      </p:sp>
      <p:sp>
        <p:nvSpPr>
          <p:cNvPr id="5" name="TextBox 4">
            <a:extLst>
              <a:ext uri="{FF2B5EF4-FFF2-40B4-BE49-F238E27FC236}">
                <a16:creationId xmlns:a16="http://schemas.microsoft.com/office/drawing/2014/main" id="{BF062648-E5DA-0E2E-3323-09BB4F42D469}"/>
              </a:ext>
            </a:extLst>
          </p:cNvPr>
          <p:cNvSpPr txBox="1"/>
          <p:nvPr/>
        </p:nvSpPr>
        <p:spPr>
          <a:xfrm>
            <a:off x="6213422" y="1842564"/>
            <a:ext cx="5933608" cy="2062103"/>
          </a:xfrm>
          <a:prstGeom prst="rect">
            <a:avLst/>
          </a:prstGeom>
          <a:noFill/>
        </p:spPr>
        <p:txBody>
          <a:bodyPr wrap="square">
            <a:spAutoFit/>
          </a:bodyPr>
          <a:lstStyle/>
          <a:p>
            <a:pPr lvl="0">
              <a:defRPr/>
            </a:pPr>
            <a:r>
              <a:rPr lang="en-US" sz="1600" b="1" dirty="0">
                <a:solidFill>
                  <a:schemeClr val="accent2"/>
                </a:solidFill>
                <a:latin typeface="Poppins" panose="00000500000000000000" pitchFamily="2" charset="0"/>
                <a:cs typeface="Poppins" panose="00000500000000000000" pitchFamily="2" charset="0"/>
              </a:rPr>
              <a:t>How We Differentiate</a:t>
            </a:r>
          </a:p>
          <a:p>
            <a:pPr lvl="0">
              <a:defRPr/>
            </a:pPr>
            <a:endParaRPr lang="en-US" sz="1600" b="1"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Coverage across multiple states</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End-to-end handling of documentation</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Quick turnaround for registrations</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12932660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FF3A0-939D-72D6-0BF0-9CBEF723E7B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3586993-F69F-A0A4-0779-9CE47CCDB797}"/>
              </a:ext>
            </a:extLst>
          </p:cNvPr>
          <p:cNvSpPr txBox="1"/>
          <p:nvPr/>
        </p:nvSpPr>
        <p:spPr>
          <a:xfrm>
            <a:off x="646545" y="437837"/>
            <a:ext cx="10815782" cy="584775"/>
          </a:xfrm>
          <a:prstGeom prst="rect">
            <a:avLst/>
          </a:prstGeom>
          <a:noFill/>
        </p:spPr>
        <p:txBody>
          <a:bodyPr wrap="square" rtlCol="0">
            <a:spAutoFit/>
          </a:bodyPr>
          <a:lstStyle/>
          <a:p>
            <a:r>
              <a:rPr lang="en-US" sz="3200" b="1" dirty="0">
                <a:solidFill>
                  <a:schemeClr val="accent2"/>
                </a:solidFill>
                <a:latin typeface="Poppins" panose="00000500000000000000" pitchFamily="2" charset="0"/>
                <a:cs typeface="Poppins" panose="00000500000000000000" pitchFamily="2" charset="0"/>
              </a:rPr>
              <a:t>Compliance Registrations</a:t>
            </a:r>
          </a:p>
        </p:txBody>
      </p:sp>
      <p:sp>
        <p:nvSpPr>
          <p:cNvPr id="3" name="TextBox 2">
            <a:extLst>
              <a:ext uri="{FF2B5EF4-FFF2-40B4-BE49-F238E27FC236}">
                <a16:creationId xmlns:a16="http://schemas.microsoft.com/office/drawing/2014/main" id="{B3D25643-8F8B-54C5-5378-4B9E63DE1B94}"/>
              </a:ext>
            </a:extLst>
          </p:cNvPr>
          <p:cNvSpPr txBox="1"/>
          <p:nvPr/>
        </p:nvSpPr>
        <p:spPr>
          <a:xfrm>
            <a:off x="415637" y="1134678"/>
            <a:ext cx="11129818" cy="346633"/>
          </a:xfrm>
          <a:prstGeom prst="rect">
            <a:avLst/>
          </a:prstGeom>
          <a:noFill/>
        </p:spPr>
        <p:txBody>
          <a:bodyPr wrap="square" rtlCol="0">
            <a:spAutoFit/>
          </a:bodyPr>
          <a:lstStyle/>
          <a:p>
            <a:pPr marL="228600" marR="0">
              <a:lnSpc>
                <a:spcPct val="107000"/>
              </a:lnSpc>
              <a:spcBef>
                <a:spcPts val="0"/>
              </a:spcBef>
              <a:spcAft>
                <a:spcPts val="800"/>
              </a:spcAft>
            </a:pPr>
            <a:r>
              <a:rPr lang="en-US" sz="1600" dirty="0">
                <a:latin typeface="Poppins" panose="00000500000000000000" pitchFamily="2" charset="0"/>
                <a:cs typeface="Poppins" panose="00000500000000000000" pitchFamily="2" charset="0"/>
              </a:rPr>
              <a:t>Hassle-Free Setup of All Mandatory Licenses</a:t>
            </a:r>
          </a:p>
        </p:txBody>
      </p:sp>
      <p:sp>
        <p:nvSpPr>
          <p:cNvPr id="4" name="TextBox 3">
            <a:extLst>
              <a:ext uri="{FF2B5EF4-FFF2-40B4-BE49-F238E27FC236}">
                <a16:creationId xmlns:a16="http://schemas.microsoft.com/office/drawing/2014/main" id="{C6920501-C0E5-225A-BB67-4F2223AA249E}"/>
              </a:ext>
            </a:extLst>
          </p:cNvPr>
          <p:cNvSpPr txBox="1"/>
          <p:nvPr/>
        </p:nvSpPr>
        <p:spPr>
          <a:xfrm>
            <a:off x="640866" y="1842564"/>
            <a:ext cx="5337713" cy="2800767"/>
          </a:xfrm>
          <a:prstGeom prst="rect">
            <a:avLst/>
          </a:prstGeom>
          <a:noFill/>
        </p:spPr>
        <p:txBody>
          <a:bodyPr wrap="square">
            <a:spAutoFit/>
          </a:bodyPr>
          <a:lstStyle/>
          <a:p>
            <a:pPr lvl="0">
              <a:defRPr/>
            </a:pPr>
            <a:r>
              <a:rPr lang="en-US" sz="1600" b="1" dirty="0">
                <a:solidFill>
                  <a:schemeClr val="accent2"/>
                </a:solidFill>
                <a:latin typeface="Poppins" panose="00000500000000000000" pitchFamily="2" charset="0"/>
                <a:cs typeface="Poppins" panose="00000500000000000000" pitchFamily="2" charset="0"/>
              </a:rPr>
              <a:t>Key Activities</a:t>
            </a:r>
          </a:p>
          <a:p>
            <a:pPr lvl="0">
              <a:defRPr/>
            </a:pPr>
            <a:endParaRPr lang="en-US" sz="1600" b="1"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PF, ESIC, PT, LWF registrations</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Shop Act registrations</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err="1">
                <a:latin typeface="Poppins" panose="00000500000000000000" pitchFamily="2" charset="0"/>
                <a:cs typeface="Poppins" panose="00000500000000000000" pitchFamily="2" charset="0"/>
              </a:rPr>
              <a:t>Labour</a:t>
            </a:r>
            <a:r>
              <a:rPr lang="en-US" sz="1600" dirty="0">
                <a:latin typeface="Poppins" panose="00000500000000000000" pitchFamily="2" charset="0"/>
                <a:cs typeface="Poppins" panose="00000500000000000000" pitchFamily="2" charset="0"/>
              </a:rPr>
              <a:t> licenses</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Contractor registrations</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Digital certificate support</a:t>
            </a:r>
          </a:p>
        </p:txBody>
      </p:sp>
      <p:sp>
        <p:nvSpPr>
          <p:cNvPr id="5" name="TextBox 4">
            <a:extLst>
              <a:ext uri="{FF2B5EF4-FFF2-40B4-BE49-F238E27FC236}">
                <a16:creationId xmlns:a16="http://schemas.microsoft.com/office/drawing/2014/main" id="{58B0A0C0-AD16-8C7F-3005-0A71DF1FB422}"/>
              </a:ext>
            </a:extLst>
          </p:cNvPr>
          <p:cNvSpPr txBox="1"/>
          <p:nvPr/>
        </p:nvSpPr>
        <p:spPr>
          <a:xfrm>
            <a:off x="6213422" y="1842564"/>
            <a:ext cx="5933608" cy="2062103"/>
          </a:xfrm>
          <a:prstGeom prst="rect">
            <a:avLst/>
          </a:prstGeom>
          <a:noFill/>
        </p:spPr>
        <p:txBody>
          <a:bodyPr wrap="square">
            <a:spAutoFit/>
          </a:bodyPr>
          <a:lstStyle/>
          <a:p>
            <a:pPr lvl="0">
              <a:defRPr/>
            </a:pPr>
            <a:r>
              <a:rPr lang="en-US" sz="1600" b="1" dirty="0">
                <a:solidFill>
                  <a:schemeClr val="accent2"/>
                </a:solidFill>
                <a:latin typeface="Poppins" panose="00000500000000000000" pitchFamily="2" charset="0"/>
                <a:cs typeface="Poppins" panose="00000500000000000000" pitchFamily="2" charset="0"/>
              </a:rPr>
              <a:t>How We Differentiate</a:t>
            </a:r>
          </a:p>
          <a:p>
            <a:pPr lvl="0">
              <a:defRPr/>
            </a:pPr>
            <a:endParaRPr lang="en-US" sz="1600" b="1"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Faster approvals through expert handling</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One-window service for all registrations</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Documentation assistance</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25487314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106ED1-868A-5B9A-284A-F630418F004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386A9BC-841B-56A6-EF4C-5F497A9A06C9}"/>
              </a:ext>
            </a:extLst>
          </p:cNvPr>
          <p:cNvSpPr txBox="1"/>
          <p:nvPr/>
        </p:nvSpPr>
        <p:spPr>
          <a:xfrm>
            <a:off x="646545" y="437837"/>
            <a:ext cx="10815782" cy="584775"/>
          </a:xfrm>
          <a:prstGeom prst="rect">
            <a:avLst/>
          </a:prstGeom>
          <a:noFill/>
        </p:spPr>
        <p:txBody>
          <a:bodyPr wrap="square" rtlCol="0">
            <a:spAutoFit/>
          </a:bodyPr>
          <a:lstStyle/>
          <a:p>
            <a:r>
              <a:rPr lang="en-US" sz="3200" b="1" dirty="0">
                <a:solidFill>
                  <a:schemeClr val="accent2"/>
                </a:solidFill>
                <a:latin typeface="Poppins" panose="00000500000000000000" pitchFamily="2" charset="0"/>
                <a:cs typeface="Poppins" panose="00000500000000000000" pitchFamily="2" charset="0"/>
              </a:rPr>
              <a:t>Contract Staffing</a:t>
            </a:r>
          </a:p>
        </p:txBody>
      </p:sp>
      <p:sp>
        <p:nvSpPr>
          <p:cNvPr id="3" name="TextBox 2">
            <a:extLst>
              <a:ext uri="{FF2B5EF4-FFF2-40B4-BE49-F238E27FC236}">
                <a16:creationId xmlns:a16="http://schemas.microsoft.com/office/drawing/2014/main" id="{BF7DAE8C-1F4F-8F99-3230-C513246B974D}"/>
              </a:ext>
            </a:extLst>
          </p:cNvPr>
          <p:cNvSpPr txBox="1"/>
          <p:nvPr/>
        </p:nvSpPr>
        <p:spPr>
          <a:xfrm>
            <a:off x="415637" y="1134678"/>
            <a:ext cx="11129818" cy="346633"/>
          </a:xfrm>
          <a:prstGeom prst="rect">
            <a:avLst/>
          </a:prstGeom>
          <a:noFill/>
        </p:spPr>
        <p:txBody>
          <a:bodyPr wrap="square" rtlCol="0">
            <a:spAutoFit/>
          </a:bodyPr>
          <a:lstStyle/>
          <a:p>
            <a:pPr marL="228600" marR="0">
              <a:lnSpc>
                <a:spcPct val="107000"/>
              </a:lnSpc>
              <a:spcBef>
                <a:spcPts val="0"/>
              </a:spcBef>
              <a:spcAft>
                <a:spcPts val="800"/>
              </a:spcAft>
            </a:pPr>
            <a:r>
              <a:rPr lang="en-US" sz="1600" dirty="0">
                <a:latin typeface="Poppins" panose="00000500000000000000" pitchFamily="2" charset="0"/>
                <a:cs typeface="Poppins" panose="00000500000000000000" pitchFamily="2" charset="0"/>
              </a:rPr>
              <a:t>Flexible Workforce Solutions with Full Compliance</a:t>
            </a:r>
          </a:p>
        </p:txBody>
      </p:sp>
      <p:sp>
        <p:nvSpPr>
          <p:cNvPr id="4" name="TextBox 3">
            <a:extLst>
              <a:ext uri="{FF2B5EF4-FFF2-40B4-BE49-F238E27FC236}">
                <a16:creationId xmlns:a16="http://schemas.microsoft.com/office/drawing/2014/main" id="{A0EFC7B0-47F8-3B25-C247-C16D39F430FB}"/>
              </a:ext>
            </a:extLst>
          </p:cNvPr>
          <p:cNvSpPr txBox="1"/>
          <p:nvPr/>
        </p:nvSpPr>
        <p:spPr>
          <a:xfrm>
            <a:off x="640866" y="1842564"/>
            <a:ext cx="5337713" cy="2800767"/>
          </a:xfrm>
          <a:prstGeom prst="rect">
            <a:avLst/>
          </a:prstGeom>
          <a:noFill/>
        </p:spPr>
        <p:txBody>
          <a:bodyPr wrap="square">
            <a:spAutoFit/>
          </a:bodyPr>
          <a:lstStyle/>
          <a:p>
            <a:pPr lvl="0">
              <a:defRPr/>
            </a:pPr>
            <a:r>
              <a:rPr lang="en-US" sz="1600" b="1" dirty="0">
                <a:solidFill>
                  <a:schemeClr val="accent2"/>
                </a:solidFill>
                <a:latin typeface="Poppins" panose="00000500000000000000" pitchFamily="2" charset="0"/>
                <a:cs typeface="Poppins" panose="00000500000000000000" pitchFamily="2" charset="0"/>
              </a:rPr>
              <a:t>Key Activities</a:t>
            </a:r>
          </a:p>
          <a:p>
            <a:pPr lvl="0">
              <a:defRPr/>
            </a:pPr>
            <a:endParaRPr lang="en-US" sz="1600" b="1"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Sourcing and deployment of contract staff</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Payroll and compliance for contract employees</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Attendance and leave tracking</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Replacement management</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On-site coordination</a:t>
            </a:r>
          </a:p>
        </p:txBody>
      </p:sp>
      <p:sp>
        <p:nvSpPr>
          <p:cNvPr id="5" name="TextBox 4">
            <a:extLst>
              <a:ext uri="{FF2B5EF4-FFF2-40B4-BE49-F238E27FC236}">
                <a16:creationId xmlns:a16="http://schemas.microsoft.com/office/drawing/2014/main" id="{C91AAD06-F333-697F-001A-230F7BFC37CE}"/>
              </a:ext>
            </a:extLst>
          </p:cNvPr>
          <p:cNvSpPr txBox="1"/>
          <p:nvPr/>
        </p:nvSpPr>
        <p:spPr>
          <a:xfrm>
            <a:off x="6213422" y="1842564"/>
            <a:ext cx="5933608" cy="2554545"/>
          </a:xfrm>
          <a:prstGeom prst="rect">
            <a:avLst/>
          </a:prstGeom>
          <a:noFill/>
        </p:spPr>
        <p:txBody>
          <a:bodyPr wrap="square">
            <a:spAutoFit/>
          </a:bodyPr>
          <a:lstStyle/>
          <a:p>
            <a:pPr lvl="0">
              <a:defRPr/>
            </a:pPr>
            <a:r>
              <a:rPr lang="en-US" sz="1600" b="1" dirty="0">
                <a:solidFill>
                  <a:schemeClr val="accent2"/>
                </a:solidFill>
                <a:latin typeface="Poppins" panose="00000500000000000000" pitchFamily="2" charset="0"/>
                <a:cs typeface="Poppins" panose="00000500000000000000" pitchFamily="2" charset="0"/>
              </a:rPr>
              <a:t>How We Differentiate</a:t>
            </a:r>
          </a:p>
          <a:p>
            <a:pPr lvl="0">
              <a:defRPr/>
            </a:pPr>
            <a:endParaRPr lang="en-US" sz="1600" b="1"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Fully compliant staffing model</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Rapid deployment capability</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Transparent cost structure</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Industry-ready talent pool</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8411000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A0BD5-2D29-992B-12E4-9E65C0C31D7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8D202D0-07F2-0946-C859-1C110DAC6DE8}"/>
              </a:ext>
            </a:extLst>
          </p:cNvPr>
          <p:cNvSpPr txBox="1"/>
          <p:nvPr/>
        </p:nvSpPr>
        <p:spPr>
          <a:xfrm>
            <a:off x="646545" y="437837"/>
            <a:ext cx="10815782" cy="584775"/>
          </a:xfrm>
          <a:prstGeom prst="rect">
            <a:avLst/>
          </a:prstGeom>
          <a:noFill/>
        </p:spPr>
        <p:txBody>
          <a:bodyPr wrap="square" rtlCol="0">
            <a:spAutoFit/>
          </a:bodyPr>
          <a:lstStyle/>
          <a:p>
            <a:r>
              <a:rPr lang="en-US" sz="3200" b="1" dirty="0">
                <a:solidFill>
                  <a:schemeClr val="accent2"/>
                </a:solidFill>
                <a:latin typeface="Poppins" panose="00000500000000000000" pitchFamily="2" charset="0"/>
                <a:cs typeface="Poppins" panose="00000500000000000000" pitchFamily="2" charset="0"/>
              </a:rPr>
              <a:t>HR Outsourcing (HRO)</a:t>
            </a:r>
          </a:p>
        </p:txBody>
      </p:sp>
      <p:sp>
        <p:nvSpPr>
          <p:cNvPr id="3" name="TextBox 2">
            <a:extLst>
              <a:ext uri="{FF2B5EF4-FFF2-40B4-BE49-F238E27FC236}">
                <a16:creationId xmlns:a16="http://schemas.microsoft.com/office/drawing/2014/main" id="{D1C60473-839E-F700-ECEE-32E396DB822B}"/>
              </a:ext>
            </a:extLst>
          </p:cNvPr>
          <p:cNvSpPr txBox="1"/>
          <p:nvPr/>
        </p:nvSpPr>
        <p:spPr>
          <a:xfrm>
            <a:off x="415637" y="1134678"/>
            <a:ext cx="11129818" cy="346633"/>
          </a:xfrm>
          <a:prstGeom prst="rect">
            <a:avLst/>
          </a:prstGeom>
          <a:noFill/>
        </p:spPr>
        <p:txBody>
          <a:bodyPr wrap="square" rtlCol="0">
            <a:spAutoFit/>
          </a:bodyPr>
          <a:lstStyle/>
          <a:p>
            <a:pPr marL="228600" marR="0">
              <a:lnSpc>
                <a:spcPct val="107000"/>
              </a:lnSpc>
              <a:spcBef>
                <a:spcPts val="0"/>
              </a:spcBef>
              <a:spcAft>
                <a:spcPts val="800"/>
              </a:spcAft>
            </a:pPr>
            <a:r>
              <a:rPr lang="en-US" sz="1600" dirty="0">
                <a:latin typeface="Poppins" panose="00000500000000000000" pitchFamily="2" charset="0"/>
                <a:cs typeface="Poppins" panose="00000500000000000000" pitchFamily="2" charset="0"/>
              </a:rPr>
              <a:t>Your Extended HR Department</a:t>
            </a:r>
          </a:p>
        </p:txBody>
      </p:sp>
      <p:sp>
        <p:nvSpPr>
          <p:cNvPr id="4" name="TextBox 3">
            <a:extLst>
              <a:ext uri="{FF2B5EF4-FFF2-40B4-BE49-F238E27FC236}">
                <a16:creationId xmlns:a16="http://schemas.microsoft.com/office/drawing/2014/main" id="{DD62AB0B-AE93-D296-821D-42DBA28F0827}"/>
              </a:ext>
            </a:extLst>
          </p:cNvPr>
          <p:cNvSpPr txBox="1"/>
          <p:nvPr/>
        </p:nvSpPr>
        <p:spPr>
          <a:xfrm>
            <a:off x="640866" y="1842564"/>
            <a:ext cx="5337713" cy="2800767"/>
          </a:xfrm>
          <a:prstGeom prst="rect">
            <a:avLst/>
          </a:prstGeom>
          <a:noFill/>
        </p:spPr>
        <p:txBody>
          <a:bodyPr wrap="square">
            <a:spAutoFit/>
          </a:bodyPr>
          <a:lstStyle/>
          <a:p>
            <a:pPr lvl="0">
              <a:defRPr/>
            </a:pPr>
            <a:r>
              <a:rPr lang="en-US" sz="1600" b="1" dirty="0">
                <a:solidFill>
                  <a:schemeClr val="accent2"/>
                </a:solidFill>
                <a:latin typeface="Poppins" panose="00000500000000000000" pitchFamily="2" charset="0"/>
                <a:cs typeface="Poppins" panose="00000500000000000000" pitchFamily="2" charset="0"/>
              </a:rPr>
              <a:t>Key Activities</a:t>
            </a:r>
          </a:p>
          <a:p>
            <a:pPr lvl="0">
              <a:defRPr/>
            </a:pPr>
            <a:endParaRPr lang="en-US" sz="1600" b="1"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Employee lifecycle management</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Policy drafting and implementation</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HR operations support</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Employee helpdesk</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Performance management support</a:t>
            </a:r>
          </a:p>
        </p:txBody>
      </p:sp>
      <p:sp>
        <p:nvSpPr>
          <p:cNvPr id="5" name="TextBox 4">
            <a:extLst>
              <a:ext uri="{FF2B5EF4-FFF2-40B4-BE49-F238E27FC236}">
                <a16:creationId xmlns:a16="http://schemas.microsoft.com/office/drawing/2014/main" id="{4E02F26E-85FA-6311-8A56-829EC8172FF7}"/>
              </a:ext>
            </a:extLst>
          </p:cNvPr>
          <p:cNvSpPr txBox="1"/>
          <p:nvPr/>
        </p:nvSpPr>
        <p:spPr>
          <a:xfrm>
            <a:off x="6213422" y="1842564"/>
            <a:ext cx="5933608" cy="2062103"/>
          </a:xfrm>
          <a:prstGeom prst="rect">
            <a:avLst/>
          </a:prstGeom>
          <a:noFill/>
        </p:spPr>
        <p:txBody>
          <a:bodyPr wrap="square">
            <a:spAutoFit/>
          </a:bodyPr>
          <a:lstStyle/>
          <a:p>
            <a:pPr lvl="0">
              <a:defRPr/>
            </a:pPr>
            <a:r>
              <a:rPr lang="en-US" sz="1600" b="1" dirty="0">
                <a:solidFill>
                  <a:schemeClr val="accent2"/>
                </a:solidFill>
                <a:latin typeface="Poppins" panose="00000500000000000000" pitchFamily="2" charset="0"/>
                <a:cs typeface="Poppins" panose="00000500000000000000" pitchFamily="2" charset="0"/>
              </a:rPr>
              <a:t>How We Differentiate</a:t>
            </a:r>
          </a:p>
          <a:p>
            <a:pPr lvl="0">
              <a:defRPr/>
            </a:pPr>
            <a:endParaRPr lang="en-US" sz="1600" b="1"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Scalable HR support as you grow</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Customized service models</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Blend of people + technology + processes</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9639465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9CC6D4-8B3A-4550-4016-B5765B4D5B7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CD53BB7-1697-6487-756D-ABD26827C20C}"/>
              </a:ext>
            </a:extLst>
          </p:cNvPr>
          <p:cNvSpPr txBox="1"/>
          <p:nvPr/>
        </p:nvSpPr>
        <p:spPr>
          <a:xfrm>
            <a:off x="646545" y="437837"/>
            <a:ext cx="10815782" cy="584775"/>
          </a:xfrm>
          <a:prstGeom prst="rect">
            <a:avLst/>
          </a:prstGeom>
          <a:noFill/>
        </p:spPr>
        <p:txBody>
          <a:bodyPr wrap="square" rtlCol="0">
            <a:spAutoFit/>
          </a:bodyPr>
          <a:lstStyle/>
          <a:p>
            <a:r>
              <a:rPr lang="en-US" sz="3200" b="1" dirty="0">
                <a:solidFill>
                  <a:schemeClr val="accent2"/>
                </a:solidFill>
                <a:latin typeface="Poppins" panose="00000500000000000000" pitchFamily="2" charset="0"/>
                <a:cs typeface="Poppins" panose="00000500000000000000" pitchFamily="2" charset="0"/>
              </a:rPr>
              <a:t>Payroll &amp; Compliance Audit</a:t>
            </a:r>
          </a:p>
        </p:txBody>
      </p:sp>
      <p:sp>
        <p:nvSpPr>
          <p:cNvPr id="3" name="TextBox 2">
            <a:extLst>
              <a:ext uri="{FF2B5EF4-FFF2-40B4-BE49-F238E27FC236}">
                <a16:creationId xmlns:a16="http://schemas.microsoft.com/office/drawing/2014/main" id="{BB954EBE-E8CB-E232-BBE6-9A1415EC948D}"/>
              </a:ext>
            </a:extLst>
          </p:cNvPr>
          <p:cNvSpPr txBox="1"/>
          <p:nvPr/>
        </p:nvSpPr>
        <p:spPr>
          <a:xfrm>
            <a:off x="415637" y="1134678"/>
            <a:ext cx="11129818" cy="346633"/>
          </a:xfrm>
          <a:prstGeom prst="rect">
            <a:avLst/>
          </a:prstGeom>
          <a:noFill/>
        </p:spPr>
        <p:txBody>
          <a:bodyPr wrap="square" rtlCol="0">
            <a:spAutoFit/>
          </a:bodyPr>
          <a:lstStyle/>
          <a:p>
            <a:pPr marL="228600" marR="0">
              <a:lnSpc>
                <a:spcPct val="107000"/>
              </a:lnSpc>
              <a:spcBef>
                <a:spcPts val="0"/>
              </a:spcBef>
              <a:spcAft>
                <a:spcPts val="800"/>
              </a:spcAft>
            </a:pPr>
            <a:r>
              <a:rPr lang="en-US" sz="1600" dirty="0">
                <a:latin typeface="Poppins" panose="00000500000000000000" pitchFamily="2" charset="0"/>
                <a:cs typeface="Poppins" panose="00000500000000000000" pitchFamily="2" charset="0"/>
              </a:rPr>
              <a:t>Independent Review for Risk Reduction</a:t>
            </a:r>
          </a:p>
        </p:txBody>
      </p:sp>
      <p:sp>
        <p:nvSpPr>
          <p:cNvPr id="4" name="TextBox 3">
            <a:extLst>
              <a:ext uri="{FF2B5EF4-FFF2-40B4-BE49-F238E27FC236}">
                <a16:creationId xmlns:a16="http://schemas.microsoft.com/office/drawing/2014/main" id="{E4B46F9E-CDEE-3FB1-EC72-7DCE009B7B81}"/>
              </a:ext>
            </a:extLst>
          </p:cNvPr>
          <p:cNvSpPr txBox="1"/>
          <p:nvPr/>
        </p:nvSpPr>
        <p:spPr>
          <a:xfrm>
            <a:off x="640866" y="1842564"/>
            <a:ext cx="5337713" cy="3046988"/>
          </a:xfrm>
          <a:prstGeom prst="rect">
            <a:avLst/>
          </a:prstGeom>
          <a:noFill/>
        </p:spPr>
        <p:txBody>
          <a:bodyPr wrap="square">
            <a:spAutoFit/>
          </a:bodyPr>
          <a:lstStyle/>
          <a:p>
            <a:pPr lvl="0">
              <a:defRPr/>
            </a:pPr>
            <a:r>
              <a:rPr lang="en-US" sz="1600" b="1" dirty="0">
                <a:solidFill>
                  <a:schemeClr val="accent2"/>
                </a:solidFill>
                <a:latin typeface="Poppins" panose="00000500000000000000" pitchFamily="2" charset="0"/>
                <a:cs typeface="Poppins" panose="00000500000000000000" pitchFamily="2" charset="0"/>
              </a:rPr>
              <a:t>Key Activities</a:t>
            </a:r>
          </a:p>
          <a:p>
            <a:pPr lvl="0">
              <a:defRPr/>
            </a:pPr>
            <a:endParaRPr lang="en-US" sz="1600" b="1"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Payroll accuracy audit</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Statutory compliance review</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Process gap analysis</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Risk identification</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Corrective action recommendations</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p:txBody>
      </p:sp>
      <p:sp>
        <p:nvSpPr>
          <p:cNvPr id="5" name="TextBox 4">
            <a:extLst>
              <a:ext uri="{FF2B5EF4-FFF2-40B4-BE49-F238E27FC236}">
                <a16:creationId xmlns:a16="http://schemas.microsoft.com/office/drawing/2014/main" id="{25C3FB8D-ABAF-E9B2-9771-4709F15DBC60}"/>
              </a:ext>
            </a:extLst>
          </p:cNvPr>
          <p:cNvSpPr txBox="1"/>
          <p:nvPr/>
        </p:nvSpPr>
        <p:spPr>
          <a:xfrm>
            <a:off x="6213422" y="1842564"/>
            <a:ext cx="5933608" cy="2062103"/>
          </a:xfrm>
          <a:prstGeom prst="rect">
            <a:avLst/>
          </a:prstGeom>
          <a:noFill/>
        </p:spPr>
        <p:txBody>
          <a:bodyPr wrap="square">
            <a:spAutoFit/>
          </a:bodyPr>
          <a:lstStyle/>
          <a:p>
            <a:pPr lvl="0">
              <a:defRPr/>
            </a:pPr>
            <a:r>
              <a:rPr lang="en-US" sz="1600" b="1" dirty="0">
                <a:solidFill>
                  <a:schemeClr val="accent2"/>
                </a:solidFill>
                <a:latin typeface="Poppins" panose="00000500000000000000" pitchFamily="2" charset="0"/>
                <a:cs typeface="Poppins" panose="00000500000000000000" pitchFamily="2" charset="0"/>
              </a:rPr>
              <a:t>How We Differentiate</a:t>
            </a:r>
          </a:p>
          <a:p>
            <a:pPr lvl="0">
              <a:defRPr/>
            </a:pPr>
            <a:endParaRPr lang="en-US" sz="1600" b="1"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Audit-ready reporting</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Practical remediation plans</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Prevention of penalties and disputes</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36728960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F0969-08C5-07C2-4E37-9FBAF09C91A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4C607B3-5537-0CF9-8C27-65C2A4E9E0E7}"/>
              </a:ext>
            </a:extLst>
          </p:cNvPr>
          <p:cNvSpPr txBox="1"/>
          <p:nvPr/>
        </p:nvSpPr>
        <p:spPr>
          <a:xfrm>
            <a:off x="646545" y="437837"/>
            <a:ext cx="10815782" cy="584775"/>
          </a:xfrm>
          <a:prstGeom prst="rect">
            <a:avLst/>
          </a:prstGeom>
          <a:noFill/>
        </p:spPr>
        <p:txBody>
          <a:bodyPr wrap="square" rtlCol="0">
            <a:spAutoFit/>
          </a:bodyPr>
          <a:lstStyle/>
          <a:p>
            <a:r>
              <a:rPr lang="en-US" sz="3200" b="1" dirty="0">
                <a:solidFill>
                  <a:schemeClr val="accent2"/>
                </a:solidFill>
                <a:latin typeface="Poppins" panose="00000500000000000000" pitchFamily="2" charset="0"/>
                <a:cs typeface="Poppins" panose="00000500000000000000" pitchFamily="2" charset="0"/>
              </a:rPr>
              <a:t>Accounts Payable &amp; Receivable</a:t>
            </a:r>
          </a:p>
        </p:txBody>
      </p:sp>
      <p:sp>
        <p:nvSpPr>
          <p:cNvPr id="3" name="TextBox 2">
            <a:extLst>
              <a:ext uri="{FF2B5EF4-FFF2-40B4-BE49-F238E27FC236}">
                <a16:creationId xmlns:a16="http://schemas.microsoft.com/office/drawing/2014/main" id="{DCA946BD-87CB-CA2F-8B06-1DA907DB3BB9}"/>
              </a:ext>
            </a:extLst>
          </p:cNvPr>
          <p:cNvSpPr txBox="1"/>
          <p:nvPr/>
        </p:nvSpPr>
        <p:spPr>
          <a:xfrm>
            <a:off x="415637" y="1134678"/>
            <a:ext cx="11129818" cy="346633"/>
          </a:xfrm>
          <a:prstGeom prst="rect">
            <a:avLst/>
          </a:prstGeom>
          <a:noFill/>
        </p:spPr>
        <p:txBody>
          <a:bodyPr wrap="square" rtlCol="0">
            <a:spAutoFit/>
          </a:bodyPr>
          <a:lstStyle/>
          <a:p>
            <a:pPr marL="228600" marR="0">
              <a:lnSpc>
                <a:spcPct val="107000"/>
              </a:lnSpc>
              <a:spcBef>
                <a:spcPts val="0"/>
              </a:spcBef>
              <a:spcAft>
                <a:spcPts val="800"/>
              </a:spcAft>
            </a:pPr>
            <a:r>
              <a:rPr lang="en-US" sz="1600" dirty="0">
                <a:latin typeface="Poppins" panose="00000500000000000000" pitchFamily="2" charset="0"/>
                <a:cs typeface="Poppins" panose="00000500000000000000" pitchFamily="2" charset="0"/>
              </a:rPr>
              <a:t>Efficient Financial Transaction Management</a:t>
            </a:r>
          </a:p>
        </p:txBody>
      </p:sp>
      <p:sp>
        <p:nvSpPr>
          <p:cNvPr id="4" name="TextBox 3">
            <a:extLst>
              <a:ext uri="{FF2B5EF4-FFF2-40B4-BE49-F238E27FC236}">
                <a16:creationId xmlns:a16="http://schemas.microsoft.com/office/drawing/2014/main" id="{C0E06BDC-4512-F005-FCC1-B88BB2CBCA08}"/>
              </a:ext>
            </a:extLst>
          </p:cNvPr>
          <p:cNvSpPr txBox="1"/>
          <p:nvPr/>
        </p:nvSpPr>
        <p:spPr>
          <a:xfrm>
            <a:off x="640866" y="1842564"/>
            <a:ext cx="5337713" cy="3046988"/>
          </a:xfrm>
          <a:prstGeom prst="rect">
            <a:avLst/>
          </a:prstGeom>
          <a:noFill/>
        </p:spPr>
        <p:txBody>
          <a:bodyPr wrap="square">
            <a:spAutoFit/>
          </a:bodyPr>
          <a:lstStyle/>
          <a:p>
            <a:pPr lvl="0">
              <a:defRPr/>
            </a:pPr>
            <a:r>
              <a:rPr lang="en-US" sz="1600" b="1" dirty="0">
                <a:solidFill>
                  <a:schemeClr val="accent2"/>
                </a:solidFill>
                <a:latin typeface="Poppins" panose="00000500000000000000" pitchFamily="2" charset="0"/>
                <a:cs typeface="Poppins" panose="00000500000000000000" pitchFamily="2" charset="0"/>
              </a:rPr>
              <a:t>Key Activities</a:t>
            </a:r>
          </a:p>
          <a:p>
            <a:pPr lvl="0">
              <a:defRPr/>
            </a:pPr>
            <a:endParaRPr lang="en-US" sz="1600" b="1"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Invoice processing</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Vendor payments management</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Receivables tracking</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Reconciliation</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MIS reporting</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p:txBody>
      </p:sp>
      <p:sp>
        <p:nvSpPr>
          <p:cNvPr id="5" name="TextBox 4">
            <a:extLst>
              <a:ext uri="{FF2B5EF4-FFF2-40B4-BE49-F238E27FC236}">
                <a16:creationId xmlns:a16="http://schemas.microsoft.com/office/drawing/2014/main" id="{2D71B786-979E-9D1A-818A-CBD8ADFA332D}"/>
              </a:ext>
            </a:extLst>
          </p:cNvPr>
          <p:cNvSpPr txBox="1"/>
          <p:nvPr/>
        </p:nvSpPr>
        <p:spPr>
          <a:xfrm>
            <a:off x="6213422" y="1842564"/>
            <a:ext cx="5933608" cy="2062103"/>
          </a:xfrm>
          <a:prstGeom prst="rect">
            <a:avLst/>
          </a:prstGeom>
          <a:noFill/>
        </p:spPr>
        <p:txBody>
          <a:bodyPr wrap="square">
            <a:spAutoFit/>
          </a:bodyPr>
          <a:lstStyle/>
          <a:p>
            <a:pPr lvl="0">
              <a:defRPr/>
            </a:pPr>
            <a:r>
              <a:rPr lang="en-US" sz="1600" b="1" dirty="0">
                <a:solidFill>
                  <a:schemeClr val="accent2"/>
                </a:solidFill>
                <a:latin typeface="Poppins" panose="00000500000000000000" pitchFamily="2" charset="0"/>
                <a:cs typeface="Poppins" panose="00000500000000000000" pitchFamily="2" charset="0"/>
              </a:rPr>
              <a:t>How We Differentiate</a:t>
            </a:r>
          </a:p>
          <a:p>
            <a:pPr lvl="0">
              <a:defRPr/>
            </a:pPr>
            <a:endParaRPr lang="en-US" sz="1600" b="1"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Improved cash-flow visibility</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Reduced processing errors</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Timely collections and payments</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40635597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39A43C-8E28-5C11-2FB6-A712941120E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67E523B-D7A9-3CB4-1E7C-3E23351EE373}"/>
              </a:ext>
            </a:extLst>
          </p:cNvPr>
          <p:cNvSpPr txBox="1"/>
          <p:nvPr/>
        </p:nvSpPr>
        <p:spPr>
          <a:xfrm>
            <a:off x="646545" y="437837"/>
            <a:ext cx="10815782" cy="584775"/>
          </a:xfrm>
          <a:prstGeom prst="rect">
            <a:avLst/>
          </a:prstGeom>
          <a:noFill/>
        </p:spPr>
        <p:txBody>
          <a:bodyPr wrap="square" rtlCol="0">
            <a:spAutoFit/>
          </a:bodyPr>
          <a:lstStyle/>
          <a:p>
            <a:r>
              <a:rPr lang="en-US" sz="3200" b="1" dirty="0">
                <a:solidFill>
                  <a:schemeClr val="accent2"/>
                </a:solidFill>
                <a:latin typeface="Poppins" panose="00000500000000000000" pitchFamily="2" charset="0"/>
                <a:cs typeface="Poppins" panose="00000500000000000000" pitchFamily="2" charset="0"/>
              </a:rPr>
              <a:t>Recruitment Services</a:t>
            </a:r>
          </a:p>
        </p:txBody>
      </p:sp>
      <p:sp>
        <p:nvSpPr>
          <p:cNvPr id="3" name="TextBox 2">
            <a:extLst>
              <a:ext uri="{FF2B5EF4-FFF2-40B4-BE49-F238E27FC236}">
                <a16:creationId xmlns:a16="http://schemas.microsoft.com/office/drawing/2014/main" id="{0065407A-3E09-2E96-19D4-B65E07DE8A0A}"/>
              </a:ext>
            </a:extLst>
          </p:cNvPr>
          <p:cNvSpPr txBox="1"/>
          <p:nvPr/>
        </p:nvSpPr>
        <p:spPr>
          <a:xfrm>
            <a:off x="415637" y="1134678"/>
            <a:ext cx="11129818" cy="346633"/>
          </a:xfrm>
          <a:prstGeom prst="rect">
            <a:avLst/>
          </a:prstGeom>
          <a:noFill/>
        </p:spPr>
        <p:txBody>
          <a:bodyPr wrap="square" rtlCol="0">
            <a:spAutoFit/>
          </a:bodyPr>
          <a:lstStyle/>
          <a:p>
            <a:pPr marL="228600" marR="0">
              <a:lnSpc>
                <a:spcPct val="107000"/>
              </a:lnSpc>
              <a:spcBef>
                <a:spcPts val="0"/>
              </a:spcBef>
              <a:spcAft>
                <a:spcPts val="800"/>
              </a:spcAft>
            </a:pPr>
            <a:r>
              <a:rPr lang="en-US" sz="1600" dirty="0">
                <a:latin typeface="Poppins" panose="00000500000000000000" pitchFamily="2" charset="0"/>
                <a:cs typeface="Poppins" panose="00000500000000000000" pitchFamily="2" charset="0"/>
              </a:rPr>
              <a:t>Right Talent. Faster Hiring. Better Fit</a:t>
            </a:r>
          </a:p>
        </p:txBody>
      </p:sp>
      <p:sp>
        <p:nvSpPr>
          <p:cNvPr id="4" name="TextBox 3">
            <a:extLst>
              <a:ext uri="{FF2B5EF4-FFF2-40B4-BE49-F238E27FC236}">
                <a16:creationId xmlns:a16="http://schemas.microsoft.com/office/drawing/2014/main" id="{A58DABE5-C6EA-B8FA-D926-ABAB88E08F2E}"/>
              </a:ext>
            </a:extLst>
          </p:cNvPr>
          <p:cNvSpPr txBox="1"/>
          <p:nvPr/>
        </p:nvSpPr>
        <p:spPr>
          <a:xfrm>
            <a:off x="640866" y="1842564"/>
            <a:ext cx="5337713" cy="3046988"/>
          </a:xfrm>
          <a:prstGeom prst="rect">
            <a:avLst/>
          </a:prstGeom>
          <a:noFill/>
        </p:spPr>
        <p:txBody>
          <a:bodyPr wrap="square">
            <a:spAutoFit/>
          </a:bodyPr>
          <a:lstStyle/>
          <a:p>
            <a:pPr lvl="0">
              <a:defRPr/>
            </a:pPr>
            <a:r>
              <a:rPr lang="en-US" sz="1600" b="1" dirty="0">
                <a:solidFill>
                  <a:schemeClr val="accent2"/>
                </a:solidFill>
                <a:latin typeface="Poppins" panose="00000500000000000000" pitchFamily="2" charset="0"/>
                <a:cs typeface="Poppins" panose="00000500000000000000" pitchFamily="2" charset="0"/>
              </a:rPr>
              <a:t>Key Activities</a:t>
            </a:r>
          </a:p>
          <a:p>
            <a:pPr lvl="0">
              <a:defRPr/>
            </a:pPr>
            <a:endParaRPr lang="en-US" sz="1600" b="1"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Sourcing and screening</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Interview coordination</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Background verification</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Offer management</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Bulk and niche hiring</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p:txBody>
      </p:sp>
      <p:sp>
        <p:nvSpPr>
          <p:cNvPr id="5" name="TextBox 4">
            <a:extLst>
              <a:ext uri="{FF2B5EF4-FFF2-40B4-BE49-F238E27FC236}">
                <a16:creationId xmlns:a16="http://schemas.microsoft.com/office/drawing/2014/main" id="{BC3E71CB-DDC5-B0D3-C67E-23142479C10F}"/>
              </a:ext>
            </a:extLst>
          </p:cNvPr>
          <p:cNvSpPr txBox="1"/>
          <p:nvPr/>
        </p:nvSpPr>
        <p:spPr>
          <a:xfrm>
            <a:off x="6213422" y="1842564"/>
            <a:ext cx="5933608" cy="2062103"/>
          </a:xfrm>
          <a:prstGeom prst="rect">
            <a:avLst/>
          </a:prstGeom>
          <a:noFill/>
        </p:spPr>
        <p:txBody>
          <a:bodyPr wrap="square">
            <a:spAutoFit/>
          </a:bodyPr>
          <a:lstStyle/>
          <a:p>
            <a:pPr lvl="0">
              <a:defRPr/>
            </a:pPr>
            <a:r>
              <a:rPr lang="en-US" sz="1600" b="1" dirty="0">
                <a:solidFill>
                  <a:schemeClr val="accent2"/>
                </a:solidFill>
                <a:latin typeface="Poppins" panose="00000500000000000000" pitchFamily="2" charset="0"/>
                <a:cs typeface="Poppins" panose="00000500000000000000" pitchFamily="2" charset="0"/>
              </a:rPr>
              <a:t>How We Differentiate</a:t>
            </a:r>
          </a:p>
          <a:p>
            <a:pPr lvl="0">
              <a:defRPr/>
            </a:pPr>
            <a:endParaRPr lang="en-US" sz="1600" b="1"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Industry-specific talent networks</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Reduced time-to-hire</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Quality-focused screening process</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3947949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7EA22-0B9D-A77E-4E50-B463D3A20B5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78A6260-4EFD-6F42-5E94-DD40618BD246}"/>
              </a:ext>
            </a:extLst>
          </p:cNvPr>
          <p:cNvSpPr txBox="1"/>
          <p:nvPr/>
        </p:nvSpPr>
        <p:spPr>
          <a:xfrm>
            <a:off x="646545" y="437837"/>
            <a:ext cx="10815782" cy="584775"/>
          </a:xfrm>
          <a:prstGeom prst="rect">
            <a:avLst/>
          </a:prstGeom>
          <a:noFill/>
        </p:spPr>
        <p:txBody>
          <a:bodyPr wrap="square" rtlCol="0">
            <a:spAutoFit/>
          </a:bodyPr>
          <a:lstStyle/>
          <a:p>
            <a:r>
              <a:rPr lang="en-US" sz="3200" b="1" dirty="0">
                <a:solidFill>
                  <a:schemeClr val="accent2"/>
                </a:solidFill>
                <a:latin typeface="Poppins" panose="00000500000000000000" pitchFamily="2" charset="0"/>
                <a:cs typeface="Poppins" panose="00000500000000000000" pitchFamily="2" charset="0"/>
              </a:rPr>
              <a:t>Actuarial Certifications</a:t>
            </a:r>
          </a:p>
        </p:txBody>
      </p:sp>
      <p:sp>
        <p:nvSpPr>
          <p:cNvPr id="3" name="TextBox 2">
            <a:extLst>
              <a:ext uri="{FF2B5EF4-FFF2-40B4-BE49-F238E27FC236}">
                <a16:creationId xmlns:a16="http://schemas.microsoft.com/office/drawing/2014/main" id="{25C3B184-8820-1DB8-01EF-3D84EED09D92}"/>
              </a:ext>
            </a:extLst>
          </p:cNvPr>
          <p:cNvSpPr txBox="1"/>
          <p:nvPr/>
        </p:nvSpPr>
        <p:spPr>
          <a:xfrm>
            <a:off x="415637" y="1134678"/>
            <a:ext cx="11129818" cy="346633"/>
          </a:xfrm>
          <a:prstGeom prst="rect">
            <a:avLst/>
          </a:prstGeom>
          <a:noFill/>
        </p:spPr>
        <p:txBody>
          <a:bodyPr wrap="square" rtlCol="0">
            <a:spAutoFit/>
          </a:bodyPr>
          <a:lstStyle/>
          <a:p>
            <a:pPr marL="228600" marR="0">
              <a:lnSpc>
                <a:spcPct val="107000"/>
              </a:lnSpc>
              <a:spcBef>
                <a:spcPts val="0"/>
              </a:spcBef>
              <a:spcAft>
                <a:spcPts val="800"/>
              </a:spcAft>
            </a:pPr>
            <a:r>
              <a:rPr lang="en-US" sz="1600" dirty="0">
                <a:latin typeface="Poppins" panose="00000500000000000000" pitchFamily="2" charset="0"/>
                <a:cs typeface="Poppins" panose="00000500000000000000" pitchFamily="2" charset="0"/>
              </a:rPr>
              <a:t>Expert Valuation for Employee Benefit Liabilities</a:t>
            </a:r>
          </a:p>
        </p:txBody>
      </p:sp>
      <p:sp>
        <p:nvSpPr>
          <p:cNvPr id="4" name="TextBox 3">
            <a:extLst>
              <a:ext uri="{FF2B5EF4-FFF2-40B4-BE49-F238E27FC236}">
                <a16:creationId xmlns:a16="http://schemas.microsoft.com/office/drawing/2014/main" id="{7378C07D-3AC3-B613-B425-5BFE5384862E}"/>
              </a:ext>
            </a:extLst>
          </p:cNvPr>
          <p:cNvSpPr txBox="1"/>
          <p:nvPr/>
        </p:nvSpPr>
        <p:spPr>
          <a:xfrm>
            <a:off x="640866" y="1842564"/>
            <a:ext cx="5337713" cy="3046988"/>
          </a:xfrm>
          <a:prstGeom prst="rect">
            <a:avLst/>
          </a:prstGeom>
          <a:noFill/>
        </p:spPr>
        <p:txBody>
          <a:bodyPr wrap="square">
            <a:spAutoFit/>
          </a:bodyPr>
          <a:lstStyle/>
          <a:p>
            <a:pPr lvl="0">
              <a:defRPr/>
            </a:pPr>
            <a:r>
              <a:rPr lang="en-US" sz="1600" b="1" dirty="0">
                <a:solidFill>
                  <a:schemeClr val="accent2"/>
                </a:solidFill>
                <a:latin typeface="Poppins" panose="00000500000000000000" pitchFamily="2" charset="0"/>
                <a:cs typeface="Poppins" panose="00000500000000000000" pitchFamily="2" charset="0"/>
              </a:rPr>
              <a:t>Key Activities</a:t>
            </a:r>
          </a:p>
          <a:p>
            <a:pPr lvl="0">
              <a:defRPr/>
            </a:pPr>
            <a:endParaRPr lang="en-US" sz="1600" b="1"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Gratuity valuation</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Leave encashment valuation</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Pension obligations</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Financial reporting support</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Compliance with accounting standards</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p:txBody>
      </p:sp>
      <p:sp>
        <p:nvSpPr>
          <p:cNvPr id="5" name="TextBox 4">
            <a:extLst>
              <a:ext uri="{FF2B5EF4-FFF2-40B4-BE49-F238E27FC236}">
                <a16:creationId xmlns:a16="http://schemas.microsoft.com/office/drawing/2014/main" id="{FEBCA078-4D99-A660-0897-72C79975F316}"/>
              </a:ext>
            </a:extLst>
          </p:cNvPr>
          <p:cNvSpPr txBox="1"/>
          <p:nvPr/>
        </p:nvSpPr>
        <p:spPr>
          <a:xfrm>
            <a:off x="6213422" y="1842564"/>
            <a:ext cx="5933608" cy="2062103"/>
          </a:xfrm>
          <a:prstGeom prst="rect">
            <a:avLst/>
          </a:prstGeom>
          <a:noFill/>
        </p:spPr>
        <p:txBody>
          <a:bodyPr wrap="square">
            <a:spAutoFit/>
          </a:bodyPr>
          <a:lstStyle/>
          <a:p>
            <a:pPr lvl="0">
              <a:defRPr/>
            </a:pPr>
            <a:r>
              <a:rPr lang="en-US" sz="1600" b="1" dirty="0">
                <a:solidFill>
                  <a:schemeClr val="accent2"/>
                </a:solidFill>
                <a:latin typeface="Poppins" panose="00000500000000000000" pitchFamily="2" charset="0"/>
                <a:cs typeface="Poppins" panose="00000500000000000000" pitchFamily="2" charset="0"/>
              </a:rPr>
              <a:t>How We Differentiate</a:t>
            </a:r>
          </a:p>
          <a:p>
            <a:pPr lvl="0">
              <a:defRPr/>
            </a:pPr>
            <a:endParaRPr lang="en-US" sz="1600" b="1"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Certified actuarial expertise</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Audit-compliant reports</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Timely delivery for financial closures</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33207958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D958BC-59A9-9FD9-D55D-060B5B509FA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DE9046C-C61A-E8AC-C955-4DC2C08D77F2}"/>
              </a:ext>
            </a:extLst>
          </p:cNvPr>
          <p:cNvSpPr txBox="1"/>
          <p:nvPr/>
        </p:nvSpPr>
        <p:spPr>
          <a:xfrm>
            <a:off x="646545" y="437837"/>
            <a:ext cx="10815782" cy="584775"/>
          </a:xfrm>
          <a:prstGeom prst="rect">
            <a:avLst/>
          </a:prstGeom>
          <a:noFill/>
        </p:spPr>
        <p:txBody>
          <a:bodyPr wrap="square" rtlCol="0">
            <a:spAutoFit/>
          </a:bodyPr>
          <a:lstStyle/>
          <a:p>
            <a:r>
              <a:rPr lang="en-US" sz="3200" b="1" dirty="0">
                <a:solidFill>
                  <a:schemeClr val="accent2"/>
                </a:solidFill>
                <a:latin typeface="Poppins" panose="00000500000000000000" pitchFamily="2" charset="0"/>
                <a:cs typeface="Poppins" panose="00000500000000000000" pitchFamily="2" charset="0"/>
              </a:rPr>
              <a:t>Vendor Audits</a:t>
            </a:r>
          </a:p>
        </p:txBody>
      </p:sp>
      <p:sp>
        <p:nvSpPr>
          <p:cNvPr id="3" name="TextBox 2">
            <a:extLst>
              <a:ext uri="{FF2B5EF4-FFF2-40B4-BE49-F238E27FC236}">
                <a16:creationId xmlns:a16="http://schemas.microsoft.com/office/drawing/2014/main" id="{934BD50E-ECDB-590F-96E4-B719DC2CA605}"/>
              </a:ext>
            </a:extLst>
          </p:cNvPr>
          <p:cNvSpPr txBox="1"/>
          <p:nvPr/>
        </p:nvSpPr>
        <p:spPr>
          <a:xfrm>
            <a:off x="415637" y="1134678"/>
            <a:ext cx="11129818" cy="346633"/>
          </a:xfrm>
          <a:prstGeom prst="rect">
            <a:avLst/>
          </a:prstGeom>
          <a:noFill/>
        </p:spPr>
        <p:txBody>
          <a:bodyPr wrap="square" rtlCol="0">
            <a:spAutoFit/>
          </a:bodyPr>
          <a:lstStyle/>
          <a:p>
            <a:pPr marL="228600" marR="0">
              <a:lnSpc>
                <a:spcPct val="107000"/>
              </a:lnSpc>
              <a:spcBef>
                <a:spcPts val="0"/>
              </a:spcBef>
              <a:spcAft>
                <a:spcPts val="800"/>
              </a:spcAft>
            </a:pPr>
            <a:r>
              <a:rPr lang="en-US" sz="1600" dirty="0">
                <a:latin typeface="Poppins" panose="00000500000000000000" pitchFamily="2" charset="0"/>
                <a:cs typeface="Poppins" panose="00000500000000000000" pitchFamily="2" charset="0"/>
              </a:rPr>
              <a:t>Ensure Compliance Across Your Vendor Ecosystem</a:t>
            </a:r>
          </a:p>
        </p:txBody>
      </p:sp>
      <p:sp>
        <p:nvSpPr>
          <p:cNvPr id="4" name="TextBox 3">
            <a:extLst>
              <a:ext uri="{FF2B5EF4-FFF2-40B4-BE49-F238E27FC236}">
                <a16:creationId xmlns:a16="http://schemas.microsoft.com/office/drawing/2014/main" id="{17B5EB05-6628-E74F-A886-314ED599C3CF}"/>
              </a:ext>
            </a:extLst>
          </p:cNvPr>
          <p:cNvSpPr txBox="1"/>
          <p:nvPr/>
        </p:nvSpPr>
        <p:spPr>
          <a:xfrm>
            <a:off x="640866" y="1842564"/>
            <a:ext cx="5337713" cy="3046988"/>
          </a:xfrm>
          <a:prstGeom prst="rect">
            <a:avLst/>
          </a:prstGeom>
          <a:noFill/>
        </p:spPr>
        <p:txBody>
          <a:bodyPr wrap="square">
            <a:spAutoFit/>
          </a:bodyPr>
          <a:lstStyle/>
          <a:p>
            <a:pPr lvl="0">
              <a:defRPr/>
            </a:pPr>
            <a:r>
              <a:rPr lang="en-US" sz="1600" b="1" dirty="0">
                <a:solidFill>
                  <a:schemeClr val="accent2"/>
                </a:solidFill>
                <a:latin typeface="Poppins" panose="00000500000000000000" pitchFamily="2" charset="0"/>
                <a:cs typeface="Poppins" panose="00000500000000000000" pitchFamily="2" charset="0"/>
              </a:rPr>
              <a:t>Key Activities</a:t>
            </a:r>
          </a:p>
          <a:p>
            <a:pPr lvl="0">
              <a:defRPr/>
            </a:pPr>
            <a:endParaRPr lang="en-US" sz="1600" b="1"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Compliance verification of contractors</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Documentation review</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Risk assessment</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On-site audits</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Corrective action tracking</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p:txBody>
      </p:sp>
      <p:sp>
        <p:nvSpPr>
          <p:cNvPr id="5" name="TextBox 4">
            <a:extLst>
              <a:ext uri="{FF2B5EF4-FFF2-40B4-BE49-F238E27FC236}">
                <a16:creationId xmlns:a16="http://schemas.microsoft.com/office/drawing/2014/main" id="{7DCA53A5-D747-90C3-F7B9-7B15B813A395}"/>
              </a:ext>
            </a:extLst>
          </p:cNvPr>
          <p:cNvSpPr txBox="1"/>
          <p:nvPr/>
        </p:nvSpPr>
        <p:spPr>
          <a:xfrm>
            <a:off x="6213422" y="1842564"/>
            <a:ext cx="5933608" cy="1815882"/>
          </a:xfrm>
          <a:prstGeom prst="rect">
            <a:avLst/>
          </a:prstGeom>
          <a:noFill/>
        </p:spPr>
        <p:txBody>
          <a:bodyPr wrap="square">
            <a:spAutoFit/>
          </a:bodyPr>
          <a:lstStyle/>
          <a:p>
            <a:pPr lvl="0">
              <a:defRPr/>
            </a:pPr>
            <a:r>
              <a:rPr lang="en-US" sz="1600" b="1" dirty="0">
                <a:solidFill>
                  <a:schemeClr val="accent2"/>
                </a:solidFill>
                <a:latin typeface="Poppins" panose="00000500000000000000" pitchFamily="2" charset="0"/>
                <a:cs typeface="Poppins" panose="00000500000000000000" pitchFamily="2" charset="0"/>
              </a:rPr>
              <a:t>How We Differentiate</a:t>
            </a:r>
          </a:p>
          <a:p>
            <a:pPr lvl="0">
              <a:defRPr/>
            </a:pPr>
            <a:endParaRPr lang="en-US" sz="1600" b="1"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Protects principal employer liability</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Structured audit methodology</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Detailed compliance scorecards</a:t>
            </a:r>
          </a:p>
        </p:txBody>
      </p:sp>
    </p:spTree>
    <p:extLst>
      <p:ext uri="{BB962C8B-B14F-4D97-AF65-F5344CB8AC3E}">
        <p14:creationId xmlns:p14="http://schemas.microsoft.com/office/powerpoint/2010/main" val="8197988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158F91-07E1-76A2-BBC1-4AC180C8F54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6E8E827-2160-5DA1-D3EE-D144F5157494}"/>
              </a:ext>
            </a:extLst>
          </p:cNvPr>
          <p:cNvSpPr txBox="1"/>
          <p:nvPr/>
        </p:nvSpPr>
        <p:spPr>
          <a:xfrm>
            <a:off x="646545" y="437837"/>
            <a:ext cx="10815782" cy="584775"/>
          </a:xfrm>
          <a:prstGeom prst="rect">
            <a:avLst/>
          </a:prstGeom>
          <a:noFill/>
        </p:spPr>
        <p:txBody>
          <a:bodyPr wrap="square" rtlCol="0">
            <a:spAutoFit/>
          </a:bodyPr>
          <a:lstStyle/>
          <a:p>
            <a:r>
              <a:rPr lang="en-US" sz="3200" b="1" dirty="0">
                <a:solidFill>
                  <a:schemeClr val="accent2"/>
                </a:solidFill>
                <a:latin typeface="Poppins" panose="00000500000000000000" pitchFamily="2" charset="0"/>
                <a:cs typeface="Poppins" panose="00000500000000000000" pitchFamily="2" charset="0"/>
              </a:rPr>
              <a:t>End-to-End HR Tech Solutions</a:t>
            </a:r>
          </a:p>
        </p:txBody>
      </p:sp>
      <p:sp>
        <p:nvSpPr>
          <p:cNvPr id="3" name="TextBox 2">
            <a:extLst>
              <a:ext uri="{FF2B5EF4-FFF2-40B4-BE49-F238E27FC236}">
                <a16:creationId xmlns:a16="http://schemas.microsoft.com/office/drawing/2014/main" id="{1BAEE6D2-F1C5-B03B-7B67-8092FE2B104B}"/>
              </a:ext>
            </a:extLst>
          </p:cNvPr>
          <p:cNvSpPr txBox="1"/>
          <p:nvPr/>
        </p:nvSpPr>
        <p:spPr>
          <a:xfrm>
            <a:off x="415637" y="1134678"/>
            <a:ext cx="11129818" cy="346633"/>
          </a:xfrm>
          <a:prstGeom prst="rect">
            <a:avLst/>
          </a:prstGeom>
          <a:noFill/>
        </p:spPr>
        <p:txBody>
          <a:bodyPr wrap="square" rtlCol="0">
            <a:spAutoFit/>
          </a:bodyPr>
          <a:lstStyle/>
          <a:p>
            <a:pPr marL="228600" marR="0">
              <a:lnSpc>
                <a:spcPct val="107000"/>
              </a:lnSpc>
              <a:spcBef>
                <a:spcPts val="0"/>
              </a:spcBef>
              <a:spcAft>
                <a:spcPts val="800"/>
              </a:spcAft>
            </a:pPr>
            <a:r>
              <a:rPr lang="en-US" sz="1600" dirty="0">
                <a:latin typeface="Poppins" panose="00000500000000000000" pitchFamily="2" charset="0"/>
                <a:cs typeface="Poppins" panose="00000500000000000000" pitchFamily="2" charset="0"/>
              </a:rPr>
              <a:t>Digital Backbone for Modern HR</a:t>
            </a:r>
          </a:p>
        </p:txBody>
      </p:sp>
      <p:sp>
        <p:nvSpPr>
          <p:cNvPr id="4" name="TextBox 3">
            <a:extLst>
              <a:ext uri="{FF2B5EF4-FFF2-40B4-BE49-F238E27FC236}">
                <a16:creationId xmlns:a16="http://schemas.microsoft.com/office/drawing/2014/main" id="{E14CB6BF-0CB1-7579-06A6-DDE8488D272A}"/>
              </a:ext>
            </a:extLst>
          </p:cNvPr>
          <p:cNvSpPr txBox="1"/>
          <p:nvPr/>
        </p:nvSpPr>
        <p:spPr>
          <a:xfrm>
            <a:off x="640866" y="1842564"/>
            <a:ext cx="5337713" cy="3785652"/>
          </a:xfrm>
          <a:prstGeom prst="rect">
            <a:avLst/>
          </a:prstGeom>
          <a:noFill/>
        </p:spPr>
        <p:txBody>
          <a:bodyPr wrap="square">
            <a:spAutoFit/>
          </a:bodyPr>
          <a:lstStyle/>
          <a:p>
            <a:pPr lvl="0">
              <a:defRPr/>
            </a:pPr>
            <a:r>
              <a:rPr lang="en-US" sz="1600" b="1" dirty="0">
                <a:solidFill>
                  <a:schemeClr val="accent2"/>
                </a:solidFill>
                <a:latin typeface="Poppins" panose="00000500000000000000" pitchFamily="2" charset="0"/>
                <a:cs typeface="Poppins" panose="00000500000000000000" pitchFamily="2" charset="0"/>
              </a:rPr>
              <a:t>Key Activities</a:t>
            </a:r>
          </a:p>
          <a:p>
            <a:pPr lvl="0">
              <a:defRPr/>
            </a:pPr>
            <a:endParaRPr lang="en-US" sz="1600" b="1"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HRMS implementation</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Payroll system integration</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Attendance &amp; leave management</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Advanced HR Module Implementation and support</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Employee self-service portals</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Analytics and dashboards</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p:txBody>
      </p:sp>
      <p:sp>
        <p:nvSpPr>
          <p:cNvPr id="5" name="TextBox 4">
            <a:extLst>
              <a:ext uri="{FF2B5EF4-FFF2-40B4-BE49-F238E27FC236}">
                <a16:creationId xmlns:a16="http://schemas.microsoft.com/office/drawing/2014/main" id="{6D45B653-B737-4A00-CE14-F6823C94737F}"/>
              </a:ext>
            </a:extLst>
          </p:cNvPr>
          <p:cNvSpPr txBox="1"/>
          <p:nvPr/>
        </p:nvSpPr>
        <p:spPr>
          <a:xfrm>
            <a:off x="6213422" y="1842564"/>
            <a:ext cx="5933608" cy="2308324"/>
          </a:xfrm>
          <a:prstGeom prst="rect">
            <a:avLst/>
          </a:prstGeom>
          <a:noFill/>
        </p:spPr>
        <p:txBody>
          <a:bodyPr wrap="square">
            <a:spAutoFit/>
          </a:bodyPr>
          <a:lstStyle/>
          <a:p>
            <a:pPr lvl="0">
              <a:defRPr/>
            </a:pPr>
            <a:r>
              <a:rPr lang="en-US" sz="1600" b="1" dirty="0">
                <a:solidFill>
                  <a:schemeClr val="accent2"/>
                </a:solidFill>
                <a:latin typeface="Poppins" panose="00000500000000000000" pitchFamily="2" charset="0"/>
                <a:cs typeface="Poppins" panose="00000500000000000000" pitchFamily="2" charset="0"/>
              </a:rPr>
              <a:t>How We Differentiate</a:t>
            </a:r>
          </a:p>
          <a:p>
            <a:pPr lvl="0">
              <a:defRPr/>
            </a:pPr>
            <a:endParaRPr lang="en-US" sz="1600" b="1"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Integrated tech + services approach</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Customizable solutions</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Seamless transition from manual to digital</a:t>
            </a:r>
          </a:p>
          <a:p>
            <a:pPr marL="285750" lvl="0" indent="-285750">
              <a:buFont typeface="Arial" panose="020B0604020202020204" pitchFamily="34" charset="0"/>
              <a:buChar char="•"/>
              <a:defRPr/>
            </a:pPr>
            <a:endParaRPr lang="en-US" sz="1600" dirty="0">
              <a:latin typeface="Poppins" panose="00000500000000000000" pitchFamily="2" charset="0"/>
              <a:cs typeface="Poppins" panose="00000500000000000000" pitchFamily="2" charset="0"/>
            </a:endParaRPr>
          </a:p>
          <a:p>
            <a:pPr marL="285750" lvl="0" indent="-285750">
              <a:buFont typeface="Arial" panose="020B0604020202020204" pitchFamily="34" charset="0"/>
              <a:buChar char="•"/>
              <a:defRPr/>
            </a:pPr>
            <a:r>
              <a:rPr lang="en-US" sz="1600" dirty="0">
                <a:latin typeface="Poppins" panose="00000500000000000000" pitchFamily="2" charset="0"/>
                <a:cs typeface="Poppins" panose="00000500000000000000" pitchFamily="2" charset="0"/>
              </a:rPr>
              <a:t>Ongoing support and optimization</a:t>
            </a:r>
          </a:p>
        </p:txBody>
      </p:sp>
    </p:spTree>
    <p:extLst>
      <p:ext uri="{BB962C8B-B14F-4D97-AF65-F5344CB8AC3E}">
        <p14:creationId xmlns:p14="http://schemas.microsoft.com/office/powerpoint/2010/main" val="27836375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5C242-9B87-A463-4FF7-27E7FFD63242}"/>
            </a:ext>
          </a:extLst>
        </p:cNvPr>
        <p:cNvGrpSpPr/>
        <p:nvPr/>
      </p:nvGrpSpPr>
      <p:grpSpPr>
        <a:xfrm>
          <a:off x="0" y="0"/>
          <a:ext cx="0" cy="0"/>
          <a:chOff x="0" y="0"/>
          <a:chExt cx="0" cy="0"/>
        </a:xfrm>
      </p:grpSpPr>
      <p:sp>
        <p:nvSpPr>
          <p:cNvPr id="170" name="TextBox 169">
            <a:extLst>
              <a:ext uri="{FF2B5EF4-FFF2-40B4-BE49-F238E27FC236}">
                <a16:creationId xmlns:a16="http://schemas.microsoft.com/office/drawing/2014/main" id="{C955A4CA-9471-C3E5-00E9-442A50FCEADF}"/>
              </a:ext>
            </a:extLst>
          </p:cNvPr>
          <p:cNvSpPr txBox="1"/>
          <p:nvPr/>
        </p:nvSpPr>
        <p:spPr>
          <a:xfrm>
            <a:off x="563418" y="246266"/>
            <a:ext cx="10815782" cy="707886"/>
          </a:xfrm>
          <a:prstGeom prst="rect">
            <a:avLst/>
          </a:prstGeom>
          <a:noFill/>
        </p:spPr>
        <p:txBody>
          <a:bodyPr wrap="square" rtlCol="0">
            <a:spAutoFit/>
          </a:bodyPr>
          <a:lstStyle/>
          <a:p>
            <a:pPr lvl="0"/>
            <a:r>
              <a:rPr lang="en-US" sz="4000" b="1" dirty="0">
                <a:solidFill>
                  <a:schemeClr val="accent2"/>
                </a:solidFill>
                <a:latin typeface="Poppins" panose="00000500000000000000" pitchFamily="2" charset="0"/>
                <a:cs typeface="Poppins" panose="00000500000000000000" pitchFamily="2" charset="0"/>
              </a:rPr>
              <a:t>Unique Value Proposition</a:t>
            </a:r>
            <a:endParaRPr lang="en-IN" sz="4000" b="1" dirty="0">
              <a:solidFill>
                <a:schemeClr val="accent2"/>
              </a:solidFill>
              <a:latin typeface="Poppins" panose="00000500000000000000" pitchFamily="2" charset="0"/>
              <a:cs typeface="Poppins" panose="00000500000000000000" pitchFamily="2" charset="0"/>
            </a:endParaRPr>
          </a:p>
        </p:txBody>
      </p:sp>
      <p:sp>
        <p:nvSpPr>
          <p:cNvPr id="1119" name="TextBox 1118">
            <a:extLst>
              <a:ext uri="{FF2B5EF4-FFF2-40B4-BE49-F238E27FC236}">
                <a16:creationId xmlns:a16="http://schemas.microsoft.com/office/drawing/2014/main" id="{7090AA6C-F1AD-9600-7ED8-BF6ADA5AF57F}"/>
              </a:ext>
            </a:extLst>
          </p:cNvPr>
          <p:cNvSpPr txBox="1"/>
          <p:nvPr/>
        </p:nvSpPr>
        <p:spPr>
          <a:xfrm>
            <a:off x="314032" y="954152"/>
            <a:ext cx="11462327" cy="347403"/>
          </a:xfrm>
          <a:prstGeom prst="rect">
            <a:avLst/>
          </a:prstGeom>
          <a:noFill/>
        </p:spPr>
        <p:txBody>
          <a:bodyPr wrap="square" rtlCol="0">
            <a:spAutoFit/>
          </a:bodyPr>
          <a:lstStyle/>
          <a:p>
            <a:pPr marL="228600" marR="0">
              <a:lnSpc>
                <a:spcPct val="107000"/>
              </a:lnSpc>
              <a:spcBef>
                <a:spcPts val="0"/>
              </a:spcBef>
              <a:spcAft>
                <a:spcPts val="800"/>
              </a:spcAft>
            </a:pPr>
            <a:r>
              <a:rPr lang="en-US" sz="1600" b="1" dirty="0">
                <a:solidFill>
                  <a:schemeClr val="bg1">
                    <a:lumMod val="50000"/>
                  </a:schemeClr>
                </a:solidFill>
                <a:latin typeface="Poppins" panose="00000500000000000000" pitchFamily="2" charset="0"/>
                <a:cs typeface="Poppins" panose="00000500000000000000" pitchFamily="2" charset="0"/>
              </a:rPr>
              <a:t>Cloudserv adds the immense value in your process with the expertise and domain knowledge </a:t>
            </a:r>
          </a:p>
        </p:txBody>
      </p:sp>
      <p:sp>
        <p:nvSpPr>
          <p:cNvPr id="18" name="TextBox 17">
            <a:extLst>
              <a:ext uri="{FF2B5EF4-FFF2-40B4-BE49-F238E27FC236}">
                <a16:creationId xmlns:a16="http://schemas.microsoft.com/office/drawing/2014/main" id="{B06EA0C0-9311-C350-0997-01A639FEC6B3}"/>
              </a:ext>
            </a:extLst>
          </p:cNvPr>
          <p:cNvSpPr txBox="1"/>
          <p:nvPr/>
        </p:nvSpPr>
        <p:spPr>
          <a:xfrm>
            <a:off x="563418" y="1843553"/>
            <a:ext cx="3193789" cy="1600438"/>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1400" b="1" dirty="0">
                <a:latin typeface="Poppins" panose="00000500000000000000" pitchFamily="2" charset="0"/>
                <a:cs typeface="Poppins" panose="00000500000000000000" pitchFamily="2" charset="0"/>
              </a:rPr>
              <a:t>	Comprehensive 	Service Coverage</a:t>
            </a:r>
            <a:br>
              <a:rPr lang="en-US" sz="1400" dirty="0">
                <a:latin typeface="Poppins" panose="00000500000000000000" pitchFamily="2" charset="0"/>
                <a:cs typeface="Poppins" panose="00000500000000000000" pitchFamily="2" charset="0"/>
              </a:rPr>
            </a:br>
            <a:endParaRPr lang="en-US" sz="1400" dirty="0">
              <a:latin typeface="Poppins" panose="00000500000000000000" pitchFamily="2" charset="0"/>
              <a:cs typeface="Poppins" panose="00000500000000000000" pitchFamily="2"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lang="en-US" sz="1400" dirty="0">
                <a:latin typeface="Poppins" panose="00000500000000000000" pitchFamily="2" charset="0"/>
                <a:cs typeface="Poppins" panose="00000500000000000000" pitchFamily="2" charset="0"/>
              </a:rPr>
              <a:t>Highly custom services and approach suites best to your HR, payroll and compliance management needs</a:t>
            </a:r>
          </a:p>
        </p:txBody>
      </p:sp>
      <p:sp>
        <p:nvSpPr>
          <p:cNvPr id="19" name="TextBox 18">
            <a:extLst>
              <a:ext uri="{FF2B5EF4-FFF2-40B4-BE49-F238E27FC236}">
                <a16:creationId xmlns:a16="http://schemas.microsoft.com/office/drawing/2014/main" id="{4BC33C4E-DBCE-31C5-472F-36420061A7A0}"/>
              </a:ext>
            </a:extLst>
          </p:cNvPr>
          <p:cNvSpPr txBox="1"/>
          <p:nvPr/>
        </p:nvSpPr>
        <p:spPr>
          <a:xfrm>
            <a:off x="3757207" y="1843553"/>
            <a:ext cx="3193789" cy="1600438"/>
          </a:xfrm>
          <a:prstGeom prst="rect">
            <a:avLst/>
          </a:prstGeom>
          <a:noFill/>
        </p:spPr>
        <p:txBody>
          <a:bodyPr wrap="square">
            <a:spAutoFit/>
          </a:bodyPr>
          <a:lstStyle/>
          <a:p>
            <a:pPr lvl="0">
              <a:defRPr/>
            </a:pPr>
            <a:r>
              <a:rPr lang="en-US" sz="1400" b="1" dirty="0">
                <a:latin typeface="Poppins" panose="00000500000000000000" pitchFamily="2" charset="0"/>
                <a:cs typeface="Poppins" panose="00000500000000000000" pitchFamily="2" charset="0"/>
              </a:rPr>
              <a:t>	Domain Expertise in </a:t>
            </a:r>
          </a:p>
          <a:p>
            <a:pPr lvl="0">
              <a:defRPr/>
            </a:pPr>
            <a:r>
              <a:rPr lang="en-US" sz="1400" b="1" dirty="0">
                <a:latin typeface="Poppins" panose="00000500000000000000" pitchFamily="2" charset="0"/>
                <a:cs typeface="Poppins" panose="00000500000000000000" pitchFamily="2" charset="0"/>
              </a:rPr>
              <a:t>	Outsourcing</a:t>
            </a:r>
          </a:p>
          <a:p>
            <a:pPr lvl="0">
              <a:defRPr/>
            </a:pPr>
            <a:endParaRPr lang="en-US" sz="1400" dirty="0">
              <a:latin typeface="Poppins" panose="00000500000000000000" pitchFamily="2" charset="0"/>
              <a:cs typeface="Poppins" panose="00000500000000000000" pitchFamily="2" charset="0"/>
            </a:endParaRPr>
          </a:p>
          <a:p>
            <a:pPr lvl="0">
              <a:defRPr/>
            </a:pPr>
            <a:r>
              <a:rPr lang="en-US" sz="1400" dirty="0">
                <a:latin typeface="Poppins" panose="00000500000000000000" pitchFamily="2" charset="0"/>
                <a:cs typeface="Poppins" panose="00000500000000000000" pitchFamily="2" charset="0"/>
              </a:rPr>
              <a:t>More than 15 Years of experience in handling end to end payroll and Statutory compliance transactions</a:t>
            </a:r>
          </a:p>
        </p:txBody>
      </p:sp>
      <p:sp>
        <p:nvSpPr>
          <p:cNvPr id="20" name="TextBox 19">
            <a:extLst>
              <a:ext uri="{FF2B5EF4-FFF2-40B4-BE49-F238E27FC236}">
                <a16:creationId xmlns:a16="http://schemas.microsoft.com/office/drawing/2014/main" id="{86277831-4481-46D2-A6A5-80632204F5A0}"/>
              </a:ext>
            </a:extLst>
          </p:cNvPr>
          <p:cNvSpPr txBox="1"/>
          <p:nvPr/>
        </p:nvSpPr>
        <p:spPr>
          <a:xfrm>
            <a:off x="563418" y="3774293"/>
            <a:ext cx="3193789" cy="1600438"/>
          </a:xfrm>
          <a:prstGeom prst="rect">
            <a:avLst/>
          </a:prstGeom>
          <a:noFill/>
        </p:spPr>
        <p:txBody>
          <a:bodyPr wrap="square">
            <a:spAutoFit/>
          </a:bodyPr>
          <a:lstStyle/>
          <a:p>
            <a:pPr lvl="0">
              <a:defRPr/>
            </a:pPr>
            <a:r>
              <a:rPr lang="en-US" sz="1400" b="1" dirty="0">
                <a:latin typeface="Poppins" panose="00000500000000000000" pitchFamily="2" charset="0"/>
                <a:cs typeface="Poppins" panose="00000500000000000000" pitchFamily="2" charset="0"/>
              </a:rPr>
              <a:t>	In-House </a:t>
            </a:r>
          </a:p>
          <a:p>
            <a:pPr lvl="0">
              <a:defRPr/>
            </a:pPr>
            <a:r>
              <a:rPr lang="en-US" sz="1400" b="1" dirty="0">
                <a:latin typeface="Poppins" panose="00000500000000000000" pitchFamily="2" charset="0"/>
                <a:cs typeface="Poppins" panose="00000500000000000000" pitchFamily="2" charset="0"/>
              </a:rPr>
              <a:t>	HR Tech Platform</a:t>
            </a:r>
          </a:p>
          <a:p>
            <a:pPr lvl="0">
              <a:defRPr/>
            </a:pPr>
            <a:endParaRPr lang="en-US" sz="1400" dirty="0">
              <a:latin typeface="Poppins" panose="00000500000000000000" pitchFamily="2" charset="0"/>
              <a:cs typeface="Poppins" panose="00000500000000000000" pitchFamily="2" charset="0"/>
            </a:endParaRPr>
          </a:p>
          <a:p>
            <a:pPr lvl="0">
              <a:defRPr/>
            </a:pPr>
            <a:r>
              <a:rPr lang="en-US" sz="1400" dirty="0">
                <a:latin typeface="Poppins" panose="00000500000000000000" pitchFamily="2" charset="0"/>
                <a:cs typeface="Poppins" panose="00000500000000000000" pitchFamily="2" charset="0"/>
              </a:rPr>
              <a:t>Cloud-based HR technology platform with outmost flexibility manage every aspect of deliverables.</a:t>
            </a:r>
          </a:p>
        </p:txBody>
      </p:sp>
      <p:sp>
        <p:nvSpPr>
          <p:cNvPr id="21" name="TextBox 20">
            <a:extLst>
              <a:ext uri="{FF2B5EF4-FFF2-40B4-BE49-F238E27FC236}">
                <a16:creationId xmlns:a16="http://schemas.microsoft.com/office/drawing/2014/main" id="{DF8E713E-FB20-67BC-82E4-2BAD191506FC}"/>
              </a:ext>
            </a:extLst>
          </p:cNvPr>
          <p:cNvSpPr txBox="1"/>
          <p:nvPr/>
        </p:nvSpPr>
        <p:spPr>
          <a:xfrm>
            <a:off x="3757207" y="3774293"/>
            <a:ext cx="3193789" cy="1600438"/>
          </a:xfrm>
          <a:prstGeom prst="rect">
            <a:avLst/>
          </a:prstGeom>
          <a:noFill/>
        </p:spPr>
        <p:txBody>
          <a:bodyPr wrap="square">
            <a:spAutoFit/>
          </a:bodyPr>
          <a:lstStyle/>
          <a:p>
            <a:pPr lvl="0">
              <a:defRPr/>
            </a:pPr>
            <a:r>
              <a:rPr lang="en-US" sz="1400" b="1" dirty="0">
                <a:latin typeface="Poppins" panose="00000500000000000000" pitchFamily="2" charset="0"/>
                <a:cs typeface="Poppins" panose="00000500000000000000" pitchFamily="2" charset="0"/>
              </a:rPr>
              <a:t>	Effective Cost Saving </a:t>
            </a:r>
          </a:p>
          <a:p>
            <a:pPr lvl="0">
              <a:defRPr/>
            </a:pPr>
            <a:r>
              <a:rPr lang="en-US" sz="1400" b="1" dirty="0">
                <a:latin typeface="Poppins" panose="00000500000000000000" pitchFamily="2" charset="0"/>
                <a:cs typeface="Poppins" panose="00000500000000000000" pitchFamily="2" charset="0"/>
              </a:rPr>
              <a:t>	Up to 40%</a:t>
            </a:r>
          </a:p>
          <a:p>
            <a:pPr lvl="0">
              <a:defRPr/>
            </a:pPr>
            <a:endParaRPr lang="en-US" sz="1400" dirty="0">
              <a:latin typeface="Poppins" panose="00000500000000000000" pitchFamily="2" charset="0"/>
              <a:cs typeface="Poppins" panose="00000500000000000000" pitchFamily="2" charset="0"/>
            </a:endParaRPr>
          </a:p>
          <a:p>
            <a:pPr lvl="0">
              <a:defRPr/>
            </a:pPr>
            <a:r>
              <a:rPr lang="en-US" sz="1400" dirty="0">
                <a:latin typeface="Poppins" panose="00000500000000000000" pitchFamily="2" charset="0"/>
                <a:cs typeface="Poppins" panose="00000500000000000000" pitchFamily="2" charset="0"/>
              </a:rPr>
              <a:t>High accuracy, automation and resource optimization resulting reduced cost and ensuring zero leakage.</a:t>
            </a:r>
          </a:p>
        </p:txBody>
      </p:sp>
      <p:graphicFrame>
        <p:nvGraphicFramePr>
          <p:cNvPr id="31" name="Diagram 30">
            <a:extLst>
              <a:ext uri="{FF2B5EF4-FFF2-40B4-BE49-F238E27FC236}">
                <a16:creationId xmlns:a16="http://schemas.microsoft.com/office/drawing/2014/main" id="{9E485E39-F672-83F9-358A-27433E79141C}"/>
              </a:ext>
            </a:extLst>
          </p:cNvPr>
          <p:cNvGraphicFramePr/>
          <p:nvPr>
            <p:extLst>
              <p:ext uri="{D42A27DB-BD31-4B8C-83A1-F6EECF244321}">
                <p14:modId xmlns:p14="http://schemas.microsoft.com/office/powerpoint/2010/main" val="635169678"/>
              </p:ext>
            </p:extLst>
          </p:nvPr>
        </p:nvGraphicFramePr>
        <p:xfrm>
          <a:off x="6950996" y="1631857"/>
          <a:ext cx="4308839" cy="35375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4" name="Graphic 33" descr="Badge 1 with solid fill">
            <a:extLst>
              <a:ext uri="{FF2B5EF4-FFF2-40B4-BE49-F238E27FC236}">
                <a16:creationId xmlns:a16="http://schemas.microsoft.com/office/drawing/2014/main" id="{88E250C2-4CB3-D5E0-13C0-BB59BEE33A2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32165" y="1900862"/>
            <a:ext cx="424708" cy="424708"/>
          </a:xfrm>
          <a:prstGeom prst="rect">
            <a:avLst/>
          </a:prstGeom>
        </p:spPr>
      </p:pic>
      <p:pic>
        <p:nvPicPr>
          <p:cNvPr id="36" name="Graphic 35" descr="Badge with solid fill">
            <a:extLst>
              <a:ext uri="{FF2B5EF4-FFF2-40B4-BE49-F238E27FC236}">
                <a16:creationId xmlns:a16="http://schemas.microsoft.com/office/drawing/2014/main" id="{4470E78A-9B44-70A3-E39A-7E3F35E2927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125954" y="1900862"/>
            <a:ext cx="424708" cy="424708"/>
          </a:xfrm>
          <a:prstGeom prst="rect">
            <a:avLst/>
          </a:prstGeom>
        </p:spPr>
      </p:pic>
      <p:pic>
        <p:nvPicPr>
          <p:cNvPr id="38" name="Graphic 37" descr="Badge 3 with solid fill">
            <a:extLst>
              <a:ext uri="{FF2B5EF4-FFF2-40B4-BE49-F238E27FC236}">
                <a16:creationId xmlns:a16="http://schemas.microsoft.com/office/drawing/2014/main" id="{48CB9CC8-E440-85C4-0A66-6B001EF39685}"/>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32165" y="3825024"/>
            <a:ext cx="424708" cy="424708"/>
          </a:xfrm>
          <a:prstGeom prst="rect">
            <a:avLst/>
          </a:prstGeom>
        </p:spPr>
      </p:pic>
      <p:pic>
        <p:nvPicPr>
          <p:cNvPr id="40" name="Graphic 39" descr="Badge 4 with solid fill">
            <a:extLst>
              <a:ext uri="{FF2B5EF4-FFF2-40B4-BE49-F238E27FC236}">
                <a16:creationId xmlns:a16="http://schemas.microsoft.com/office/drawing/2014/main" id="{404A4751-F657-9F50-BDBA-02CC9BE6350B}"/>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125954" y="3825024"/>
            <a:ext cx="424708" cy="424708"/>
          </a:xfrm>
          <a:prstGeom prst="rect">
            <a:avLst/>
          </a:prstGeom>
        </p:spPr>
      </p:pic>
    </p:spTree>
    <p:extLst>
      <p:ext uri="{BB962C8B-B14F-4D97-AF65-F5344CB8AC3E}">
        <p14:creationId xmlns:p14="http://schemas.microsoft.com/office/powerpoint/2010/main" val="20054262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93E7CE9-EA15-8A0C-BD25-9A63C50AF157}"/>
              </a:ext>
            </a:extLst>
          </p:cNvPr>
          <p:cNvSpPr txBox="1"/>
          <p:nvPr/>
        </p:nvSpPr>
        <p:spPr>
          <a:xfrm>
            <a:off x="572655" y="415081"/>
            <a:ext cx="10815782" cy="707886"/>
          </a:xfrm>
          <a:prstGeom prst="rect">
            <a:avLst/>
          </a:prstGeom>
          <a:noFill/>
        </p:spPr>
        <p:txBody>
          <a:bodyPr wrap="square" rtlCol="0">
            <a:spAutoFit/>
          </a:bodyPr>
          <a:lstStyle/>
          <a:p>
            <a:r>
              <a:rPr lang="en-US" sz="4000" b="1" dirty="0">
                <a:solidFill>
                  <a:schemeClr val="accent2"/>
                </a:solidFill>
                <a:latin typeface="+mj-lt"/>
                <a:cs typeface="Poppins" panose="00000500000000000000" pitchFamily="2" charset="0"/>
              </a:rPr>
              <a:t>Some of our Customers – Payroll Outsourcing </a:t>
            </a:r>
          </a:p>
        </p:txBody>
      </p:sp>
      <p:sp>
        <p:nvSpPr>
          <p:cNvPr id="3" name="Rectangle 2">
            <a:extLst>
              <a:ext uri="{FF2B5EF4-FFF2-40B4-BE49-F238E27FC236}">
                <a16:creationId xmlns:a16="http://schemas.microsoft.com/office/drawing/2014/main" id="{83744386-EA47-EAF1-88E6-2F8A7D28E245}"/>
              </a:ext>
            </a:extLst>
          </p:cNvPr>
          <p:cNvSpPr/>
          <p:nvPr/>
        </p:nvSpPr>
        <p:spPr>
          <a:xfrm>
            <a:off x="4449586" y="3161869"/>
            <a:ext cx="1434904" cy="942536"/>
          </a:xfrm>
          <a:prstGeom prst="rect">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4"/>
          </a:lnRef>
          <a:fillRef idx="1">
            <a:schemeClr val="lt1"/>
          </a:fillRef>
          <a:effectRef idx="0">
            <a:schemeClr val="accent4"/>
          </a:effectRef>
          <a:fontRef idx="minor">
            <a:schemeClr val="dk1"/>
          </a:fontRef>
        </p:style>
        <p:txBody>
          <a:bodyPr rtlCol="0" anchor="ctr"/>
          <a:lstStyle/>
          <a:p>
            <a:pPr algn="ctr"/>
            <a:endParaRPr lang="en-US" dirty="0">
              <a:latin typeface="+mj-lt"/>
            </a:endParaRPr>
          </a:p>
        </p:txBody>
      </p:sp>
      <p:sp>
        <p:nvSpPr>
          <p:cNvPr id="4" name="Rectangle 3">
            <a:extLst>
              <a:ext uri="{FF2B5EF4-FFF2-40B4-BE49-F238E27FC236}">
                <a16:creationId xmlns:a16="http://schemas.microsoft.com/office/drawing/2014/main" id="{D20C1174-ECC9-691F-CFC4-1E357DF5C5C2}"/>
              </a:ext>
            </a:extLst>
          </p:cNvPr>
          <p:cNvSpPr/>
          <p:nvPr/>
        </p:nvSpPr>
        <p:spPr>
          <a:xfrm>
            <a:off x="6283074" y="3161869"/>
            <a:ext cx="1434904" cy="942536"/>
          </a:xfrm>
          <a:prstGeom prst="rect">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4"/>
          </a:lnRef>
          <a:fillRef idx="1">
            <a:schemeClr val="lt1"/>
          </a:fillRef>
          <a:effectRef idx="0">
            <a:schemeClr val="accent4"/>
          </a:effectRef>
          <a:fontRef idx="minor">
            <a:schemeClr val="dk1"/>
          </a:fontRef>
        </p:style>
        <p:txBody>
          <a:bodyPr rtlCol="0" anchor="ctr"/>
          <a:lstStyle/>
          <a:p>
            <a:pPr algn="ctr"/>
            <a:endParaRPr lang="en-US" dirty="0">
              <a:latin typeface="+mj-lt"/>
            </a:endParaRPr>
          </a:p>
        </p:txBody>
      </p:sp>
      <p:sp>
        <p:nvSpPr>
          <p:cNvPr id="5" name="Rectangle 4">
            <a:extLst>
              <a:ext uri="{FF2B5EF4-FFF2-40B4-BE49-F238E27FC236}">
                <a16:creationId xmlns:a16="http://schemas.microsoft.com/office/drawing/2014/main" id="{0B95EFDE-E0FD-81D4-E6D3-191E0FFF36F5}"/>
              </a:ext>
            </a:extLst>
          </p:cNvPr>
          <p:cNvSpPr/>
          <p:nvPr/>
        </p:nvSpPr>
        <p:spPr>
          <a:xfrm>
            <a:off x="4444310" y="1910369"/>
            <a:ext cx="1434904" cy="942536"/>
          </a:xfrm>
          <a:prstGeom prst="rect">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4"/>
          </a:lnRef>
          <a:fillRef idx="1">
            <a:schemeClr val="lt1"/>
          </a:fillRef>
          <a:effectRef idx="0">
            <a:schemeClr val="accent4"/>
          </a:effectRef>
          <a:fontRef idx="minor">
            <a:schemeClr val="dk1"/>
          </a:fontRef>
        </p:style>
        <p:txBody>
          <a:bodyPr rtlCol="0" anchor="ctr"/>
          <a:lstStyle/>
          <a:p>
            <a:pPr algn="ctr"/>
            <a:endParaRPr lang="en-US" dirty="0">
              <a:latin typeface="+mj-lt"/>
            </a:endParaRPr>
          </a:p>
        </p:txBody>
      </p:sp>
      <p:sp>
        <p:nvSpPr>
          <p:cNvPr id="6" name="Rectangle 5">
            <a:extLst>
              <a:ext uri="{FF2B5EF4-FFF2-40B4-BE49-F238E27FC236}">
                <a16:creationId xmlns:a16="http://schemas.microsoft.com/office/drawing/2014/main" id="{D53DF178-1C15-FA49-D7D2-00B1EC88C5A2}"/>
              </a:ext>
            </a:extLst>
          </p:cNvPr>
          <p:cNvSpPr/>
          <p:nvPr/>
        </p:nvSpPr>
        <p:spPr>
          <a:xfrm>
            <a:off x="6277798" y="1910369"/>
            <a:ext cx="1434904" cy="942536"/>
          </a:xfrm>
          <a:prstGeom prst="rect">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4"/>
          </a:lnRef>
          <a:fillRef idx="1">
            <a:schemeClr val="lt1"/>
          </a:fillRef>
          <a:effectRef idx="0">
            <a:schemeClr val="accent4"/>
          </a:effectRef>
          <a:fontRef idx="minor">
            <a:schemeClr val="dk1"/>
          </a:fontRef>
        </p:style>
        <p:txBody>
          <a:bodyPr rtlCol="0" anchor="ctr"/>
          <a:lstStyle/>
          <a:p>
            <a:pPr algn="ctr"/>
            <a:endParaRPr lang="en-US" dirty="0">
              <a:latin typeface="+mj-lt"/>
            </a:endParaRPr>
          </a:p>
        </p:txBody>
      </p:sp>
      <p:sp>
        <p:nvSpPr>
          <p:cNvPr id="7" name="Rectangle 6">
            <a:extLst>
              <a:ext uri="{FF2B5EF4-FFF2-40B4-BE49-F238E27FC236}">
                <a16:creationId xmlns:a16="http://schemas.microsoft.com/office/drawing/2014/main" id="{36B42D76-D23D-4C96-BB63-5E4356FF0E08}"/>
              </a:ext>
            </a:extLst>
          </p:cNvPr>
          <p:cNvSpPr/>
          <p:nvPr/>
        </p:nvSpPr>
        <p:spPr>
          <a:xfrm>
            <a:off x="2602063" y="1989720"/>
            <a:ext cx="1434904" cy="942536"/>
          </a:xfrm>
          <a:prstGeom prst="rect">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4"/>
          </a:lnRef>
          <a:fillRef idx="1">
            <a:schemeClr val="lt1"/>
          </a:fillRef>
          <a:effectRef idx="0">
            <a:schemeClr val="accent4"/>
          </a:effectRef>
          <a:fontRef idx="minor">
            <a:schemeClr val="dk1"/>
          </a:fontRef>
        </p:style>
        <p:txBody>
          <a:bodyPr rtlCol="0" anchor="ctr"/>
          <a:lstStyle/>
          <a:p>
            <a:pPr algn="ctr"/>
            <a:endParaRPr lang="en-US" dirty="0">
              <a:latin typeface="+mj-lt"/>
            </a:endParaRPr>
          </a:p>
        </p:txBody>
      </p:sp>
      <p:sp>
        <p:nvSpPr>
          <p:cNvPr id="8" name="Rectangle 7">
            <a:extLst>
              <a:ext uri="{FF2B5EF4-FFF2-40B4-BE49-F238E27FC236}">
                <a16:creationId xmlns:a16="http://schemas.microsoft.com/office/drawing/2014/main" id="{58DB830D-66B6-82CB-06A5-7214F7F18841}"/>
              </a:ext>
            </a:extLst>
          </p:cNvPr>
          <p:cNvSpPr/>
          <p:nvPr/>
        </p:nvSpPr>
        <p:spPr>
          <a:xfrm>
            <a:off x="6277798" y="4491789"/>
            <a:ext cx="1434904" cy="942536"/>
          </a:xfrm>
          <a:prstGeom prst="rect">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4"/>
          </a:lnRef>
          <a:fillRef idx="1">
            <a:schemeClr val="lt1"/>
          </a:fillRef>
          <a:effectRef idx="0">
            <a:schemeClr val="accent4"/>
          </a:effectRef>
          <a:fontRef idx="minor">
            <a:schemeClr val="dk1"/>
          </a:fontRef>
        </p:style>
        <p:txBody>
          <a:bodyPr rtlCol="0" anchor="ctr"/>
          <a:lstStyle/>
          <a:p>
            <a:pPr algn="ctr"/>
            <a:endParaRPr lang="en-US" dirty="0">
              <a:latin typeface="+mj-lt"/>
            </a:endParaRPr>
          </a:p>
        </p:txBody>
      </p:sp>
      <p:sp>
        <p:nvSpPr>
          <p:cNvPr id="9" name="Rectangle 8">
            <a:extLst>
              <a:ext uri="{FF2B5EF4-FFF2-40B4-BE49-F238E27FC236}">
                <a16:creationId xmlns:a16="http://schemas.microsoft.com/office/drawing/2014/main" id="{DAD0A92C-FF42-876B-C664-D1F259421B9B}"/>
              </a:ext>
            </a:extLst>
          </p:cNvPr>
          <p:cNvSpPr/>
          <p:nvPr/>
        </p:nvSpPr>
        <p:spPr>
          <a:xfrm>
            <a:off x="8120045" y="1854951"/>
            <a:ext cx="1434904" cy="942536"/>
          </a:xfrm>
          <a:prstGeom prst="rect">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4"/>
          </a:lnRef>
          <a:fillRef idx="1">
            <a:schemeClr val="lt1"/>
          </a:fillRef>
          <a:effectRef idx="0">
            <a:schemeClr val="accent4"/>
          </a:effectRef>
          <a:fontRef idx="minor">
            <a:schemeClr val="dk1"/>
          </a:fontRef>
        </p:style>
        <p:txBody>
          <a:bodyPr rtlCol="0" anchor="ctr"/>
          <a:lstStyle/>
          <a:p>
            <a:pPr algn="ctr"/>
            <a:endParaRPr lang="en-US" dirty="0">
              <a:latin typeface="+mj-lt"/>
            </a:endParaRPr>
          </a:p>
        </p:txBody>
      </p:sp>
      <p:sp>
        <p:nvSpPr>
          <p:cNvPr id="10" name="Rectangle 9">
            <a:extLst>
              <a:ext uri="{FF2B5EF4-FFF2-40B4-BE49-F238E27FC236}">
                <a16:creationId xmlns:a16="http://schemas.microsoft.com/office/drawing/2014/main" id="{2214C8B6-3148-C9E8-D979-A9EBE42764D2}"/>
              </a:ext>
            </a:extLst>
          </p:cNvPr>
          <p:cNvSpPr/>
          <p:nvPr/>
        </p:nvSpPr>
        <p:spPr>
          <a:xfrm>
            <a:off x="9953533" y="1854951"/>
            <a:ext cx="1434904" cy="942536"/>
          </a:xfrm>
          <a:prstGeom prst="rect">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4"/>
          </a:lnRef>
          <a:fillRef idx="1">
            <a:schemeClr val="lt1"/>
          </a:fillRef>
          <a:effectRef idx="0">
            <a:schemeClr val="accent4"/>
          </a:effectRef>
          <a:fontRef idx="minor">
            <a:schemeClr val="dk1"/>
          </a:fontRef>
        </p:style>
        <p:txBody>
          <a:bodyPr rtlCol="0" anchor="ctr"/>
          <a:lstStyle/>
          <a:p>
            <a:pPr algn="ctr"/>
            <a:endParaRPr lang="en-US" dirty="0">
              <a:latin typeface="+mj-lt"/>
            </a:endParaRPr>
          </a:p>
        </p:txBody>
      </p:sp>
      <p:sp>
        <p:nvSpPr>
          <p:cNvPr id="11" name="Rectangle 10">
            <a:extLst>
              <a:ext uri="{FF2B5EF4-FFF2-40B4-BE49-F238E27FC236}">
                <a16:creationId xmlns:a16="http://schemas.microsoft.com/office/drawing/2014/main" id="{814CF36F-EA16-95E6-D5AC-0433F3A05ADD}"/>
              </a:ext>
            </a:extLst>
          </p:cNvPr>
          <p:cNvSpPr/>
          <p:nvPr/>
        </p:nvSpPr>
        <p:spPr>
          <a:xfrm>
            <a:off x="8120045" y="3145661"/>
            <a:ext cx="1434904" cy="942536"/>
          </a:xfrm>
          <a:prstGeom prst="rect">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4"/>
          </a:lnRef>
          <a:fillRef idx="1">
            <a:schemeClr val="lt1"/>
          </a:fillRef>
          <a:effectRef idx="0">
            <a:schemeClr val="accent4"/>
          </a:effectRef>
          <a:fontRef idx="minor">
            <a:schemeClr val="dk1"/>
          </a:fontRef>
        </p:style>
        <p:txBody>
          <a:bodyPr rtlCol="0" anchor="ctr"/>
          <a:lstStyle/>
          <a:p>
            <a:pPr algn="ctr"/>
            <a:endParaRPr lang="en-US" dirty="0">
              <a:latin typeface="+mj-lt"/>
            </a:endParaRPr>
          </a:p>
        </p:txBody>
      </p:sp>
      <p:sp>
        <p:nvSpPr>
          <p:cNvPr id="12" name="Rectangle 11">
            <a:extLst>
              <a:ext uri="{FF2B5EF4-FFF2-40B4-BE49-F238E27FC236}">
                <a16:creationId xmlns:a16="http://schemas.microsoft.com/office/drawing/2014/main" id="{349999BF-53F5-B76E-5554-D41764A3417F}"/>
              </a:ext>
            </a:extLst>
          </p:cNvPr>
          <p:cNvSpPr/>
          <p:nvPr/>
        </p:nvSpPr>
        <p:spPr>
          <a:xfrm>
            <a:off x="9953533" y="3145661"/>
            <a:ext cx="1434904" cy="942536"/>
          </a:xfrm>
          <a:prstGeom prst="rect">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4"/>
          </a:lnRef>
          <a:fillRef idx="1">
            <a:schemeClr val="lt1"/>
          </a:fillRef>
          <a:effectRef idx="0">
            <a:schemeClr val="accent4"/>
          </a:effectRef>
          <a:fontRef idx="minor">
            <a:schemeClr val="dk1"/>
          </a:fontRef>
        </p:style>
        <p:txBody>
          <a:bodyPr rtlCol="0" anchor="ctr"/>
          <a:lstStyle/>
          <a:p>
            <a:pPr algn="ctr"/>
            <a:endParaRPr lang="en-US" dirty="0">
              <a:latin typeface="+mj-lt"/>
            </a:endParaRPr>
          </a:p>
        </p:txBody>
      </p:sp>
      <p:sp>
        <p:nvSpPr>
          <p:cNvPr id="13" name="Rectangle 12">
            <a:extLst>
              <a:ext uri="{FF2B5EF4-FFF2-40B4-BE49-F238E27FC236}">
                <a16:creationId xmlns:a16="http://schemas.microsoft.com/office/drawing/2014/main" id="{167F189A-A9F0-639D-E206-6A09F62F7174}"/>
              </a:ext>
            </a:extLst>
          </p:cNvPr>
          <p:cNvSpPr/>
          <p:nvPr/>
        </p:nvSpPr>
        <p:spPr>
          <a:xfrm>
            <a:off x="8120045" y="4436371"/>
            <a:ext cx="1434904" cy="942536"/>
          </a:xfrm>
          <a:prstGeom prst="rect">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4"/>
          </a:lnRef>
          <a:fillRef idx="1">
            <a:schemeClr val="lt1"/>
          </a:fillRef>
          <a:effectRef idx="0">
            <a:schemeClr val="accent4"/>
          </a:effectRef>
          <a:fontRef idx="minor">
            <a:schemeClr val="dk1"/>
          </a:fontRef>
        </p:style>
        <p:txBody>
          <a:bodyPr rtlCol="0" anchor="ctr"/>
          <a:lstStyle/>
          <a:p>
            <a:pPr algn="ctr"/>
            <a:endParaRPr lang="en-US" dirty="0">
              <a:latin typeface="+mj-lt"/>
            </a:endParaRPr>
          </a:p>
        </p:txBody>
      </p:sp>
      <p:sp>
        <p:nvSpPr>
          <p:cNvPr id="14" name="Rectangle 13">
            <a:extLst>
              <a:ext uri="{FF2B5EF4-FFF2-40B4-BE49-F238E27FC236}">
                <a16:creationId xmlns:a16="http://schemas.microsoft.com/office/drawing/2014/main" id="{DF633693-8ACD-9CA5-C1E9-A08CAB67C527}"/>
              </a:ext>
            </a:extLst>
          </p:cNvPr>
          <p:cNvSpPr/>
          <p:nvPr/>
        </p:nvSpPr>
        <p:spPr>
          <a:xfrm>
            <a:off x="9953533" y="4436371"/>
            <a:ext cx="1434904" cy="942536"/>
          </a:xfrm>
          <a:prstGeom prst="rect">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4"/>
          </a:lnRef>
          <a:fillRef idx="1">
            <a:schemeClr val="lt1"/>
          </a:fillRef>
          <a:effectRef idx="0">
            <a:schemeClr val="accent4"/>
          </a:effectRef>
          <a:fontRef idx="minor">
            <a:schemeClr val="dk1"/>
          </a:fontRef>
        </p:style>
        <p:txBody>
          <a:bodyPr rtlCol="0" anchor="ctr"/>
          <a:lstStyle/>
          <a:p>
            <a:pPr algn="ctr"/>
            <a:endParaRPr lang="en-US" dirty="0">
              <a:latin typeface="+mj-lt"/>
            </a:endParaRPr>
          </a:p>
        </p:txBody>
      </p:sp>
      <p:pic>
        <p:nvPicPr>
          <p:cNvPr id="15" name="Picture 2" descr="Prime Focus India | Facebook">
            <a:extLst>
              <a:ext uri="{FF2B5EF4-FFF2-40B4-BE49-F238E27FC236}">
                <a16:creationId xmlns:a16="http://schemas.microsoft.com/office/drawing/2014/main" id="{939637A9-6614-9A0A-A7D8-673B42AD01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1183" y="3251905"/>
            <a:ext cx="762951" cy="75282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6" descr="Runwal Group">
            <a:extLst>
              <a:ext uri="{FF2B5EF4-FFF2-40B4-BE49-F238E27FC236}">
                <a16:creationId xmlns:a16="http://schemas.microsoft.com/office/drawing/2014/main" id="{53664EAA-5C4D-B89B-5D45-7A6CA04304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7871" y="2037776"/>
            <a:ext cx="1181471" cy="55471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8" descr="Equirus Capital - Financial Services Firm in India">
            <a:extLst>
              <a:ext uri="{FF2B5EF4-FFF2-40B4-BE49-F238E27FC236}">
                <a16:creationId xmlns:a16="http://schemas.microsoft.com/office/drawing/2014/main" id="{551A0A21-FE73-98E4-3466-01C2F805E4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6557" y="2185501"/>
            <a:ext cx="1194880" cy="38263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8" descr="Medgenome - Sofina">
            <a:extLst>
              <a:ext uri="{FF2B5EF4-FFF2-40B4-BE49-F238E27FC236}">
                <a16:creationId xmlns:a16="http://schemas.microsoft.com/office/drawing/2014/main" id="{DF8A39AA-2639-6EB3-1D6C-294E7114D2B9}"/>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2734146" y="2236415"/>
            <a:ext cx="1225344" cy="44993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0" descr="Hiranandani Group | Top Real Estate Builders &amp; Developers in Mumbai India">
            <a:extLst>
              <a:ext uri="{FF2B5EF4-FFF2-40B4-BE49-F238E27FC236}">
                <a16:creationId xmlns:a16="http://schemas.microsoft.com/office/drawing/2014/main" id="{72EFB6CF-54A0-3FC1-3126-211B39D26BF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47099" y="3274372"/>
            <a:ext cx="847769" cy="707887"/>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2" descr="About - Gencrest">
            <a:extLst>
              <a:ext uri="{FF2B5EF4-FFF2-40B4-BE49-F238E27FC236}">
                <a16:creationId xmlns:a16="http://schemas.microsoft.com/office/drawing/2014/main" id="{D4B62956-D68F-FCE4-B868-D091E027E22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440435" y="4691818"/>
            <a:ext cx="821818" cy="424164"/>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i2e Consulting's Competitors, Revenue, Number of Employees, Funding,  Acquisitions &amp; News - Owler Company Profile">
            <a:extLst>
              <a:ext uri="{FF2B5EF4-FFF2-40B4-BE49-F238E27FC236}">
                <a16:creationId xmlns:a16="http://schemas.microsoft.com/office/drawing/2014/main" id="{2F862971-5232-D991-A663-5EFA7681981E}"/>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a:stretch>
            <a:fillRect/>
          </a:stretch>
        </p:blipFill>
        <p:spPr bwMode="auto">
          <a:xfrm>
            <a:off x="10327193" y="4749218"/>
            <a:ext cx="687583" cy="427675"/>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25">
            <a:extLst>
              <a:ext uri="{FF2B5EF4-FFF2-40B4-BE49-F238E27FC236}">
                <a16:creationId xmlns:a16="http://schemas.microsoft.com/office/drawing/2014/main" id="{FD3AF805-D229-E40F-6DDA-36CAA30E9CDF}"/>
              </a:ext>
            </a:extLst>
          </p:cNvPr>
          <p:cNvSpPr/>
          <p:nvPr/>
        </p:nvSpPr>
        <p:spPr>
          <a:xfrm>
            <a:off x="4435551" y="4491789"/>
            <a:ext cx="1434904" cy="942536"/>
          </a:xfrm>
          <a:prstGeom prst="rect">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4"/>
          </a:lnRef>
          <a:fillRef idx="1">
            <a:schemeClr val="lt1"/>
          </a:fillRef>
          <a:effectRef idx="0">
            <a:schemeClr val="accent4"/>
          </a:effectRef>
          <a:fontRef idx="minor">
            <a:schemeClr val="dk1"/>
          </a:fontRef>
        </p:style>
        <p:txBody>
          <a:bodyPr rtlCol="0" anchor="ctr"/>
          <a:lstStyle/>
          <a:p>
            <a:pPr algn="ctr"/>
            <a:endParaRPr lang="en-US" dirty="0">
              <a:latin typeface="+mj-lt"/>
            </a:endParaRPr>
          </a:p>
        </p:txBody>
      </p:sp>
      <p:sp>
        <p:nvSpPr>
          <p:cNvPr id="27" name="Rectangle 26">
            <a:extLst>
              <a:ext uri="{FF2B5EF4-FFF2-40B4-BE49-F238E27FC236}">
                <a16:creationId xmlns:a16="http://schemas.microsoft.com/office/drawing/2014/main" id="{72CDE3D8-76BB-B4A2-DAC5-530A6C6D4455}"/>
              </a:ext>
            </a:extLst>
          </p:cNvPr>
          <p:cNvSpPr/>
          <p:nvPr/>
        </p:nvSpPr>
        <p:spPr>
          <a:xfrm>
            <a:off x="2614357" y="3251905"/>
            <a:ext cx="1434904" cy="942536"/>
          </a:xfrm>
          <a:prstGeom prst="rect">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4"/>
          </a:lnRef>
          <a:fillRef idx="1">
            <a:schemeClr val="lt1"/>
          </a:fillRef>
          <a:effectRef idx="0">
            <a:schemeClr val="accent4"/>
          </a:effectRef>
          <a:fontRef idx="minor">
            <a:schemeClr val="dk1"/>
          </a:fontRef>
        </p:style>
        <p:txBody>
          <a:bodyPr rtlCol="0" anchor="ctr"/>
          <a:lstStyle/>
          <a:p>
            <a:pPr algn="ctr"/>
            <a:endParaRPr lang="en-US" dirty="0">
              <a:latin typeface="+mj-lt"/>
            </a:endParaRPr>
          </a:p>
        </p:txBody>
      </p:sp>
      <p:sp>
        <p:nvSpPr>
          <p:cNvPr id="28" name="Rectangle 27">
            <a:extLst>
              <a:ext uri="{FF2B5EF4-FFF2-40B4-BE49-F238E27FC236}">
                <a16:creationId xmlns:a16="http://schemas.microsoft.com/office/drawing/2014/main" id="{25372891-6A94-6251-4B2C-E6B7D5B7D957}"/>
              </a:ext>
            </a:extLst>
          </p:cNvPr>
          <p:cNvSpPr/>
          <p:nvPr/>
        </p:nvSpPr>
        <p:spPr>
          <a:xfrm>
            <a:off x="768575" y="2037776"/>
            <a:ext cx="1434904" cy="942536"/>
          </a:xfrm>
          <a:prstGeom prst="rect">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4"/>
          </a:lnRef>
          <a:fillRef idx="1">
            <a:schemeClr val="lt1"/>
          </a:fillRef>
          <a:effectRef idx="0">
            <a:schemeClr val="accent4"/>
          </a:effectRef>
          <a:fontRef idx="minor">
            <a:schemeClr val="dk1"/>
          </a:fontRef>
        </p:style>
        <p:txBody>
          <a:bodyPr rtlCol="0" anchor="ctr"/>
          <a:lstStyle/>
          <a:p>
            <a:pPr algn="ctr"/>
            <a:endParaRPr lang="en-US" dirty="0">
              <a:latin typeface="+mj-lt"/>
            </a:endParaRPr>
          </a:p>
        </p:txBody>
      </p:sp>
      <p:pic>
        <p:nvPicPr>
          <p:cNvPr id="30" name="Picture 4">
            <a:extLst>
              <a:ext uri="{FF2B5EF4-FFF2-40B4-BE49-F238E27FC236}">
                <a16:creationId xmlns:a16="http://schemas.microsoft.com/office/drawing/2014/main" id="{9A3D1C32-C15D-4B5F-95E3-E7FD3DF287BA}"/>
              </a:ext>
            </a:extLst>
          </p:cNvPr>
          <p:cNvPicPr>
            <a:picLocks noChangeAspect="1" noChangeArrowheads="1"/>
          </p:cNvPicPr>
          <p:nvPr/>
        </p:nvPicPr>
        <p:blipFill>
          <a:blip r:embed="rId9" cstate="hqprint">
            <a:extLst>
              <a:ext uri="{28A0092B-C50C-407E-A947-70E740481C1C}">
                <a14:useLocalDpi xmlns:a14="http://schemas.microsoft.com/office/drawing/2010/main" val="0"/>
              </a:ext>
            </a:extLst>
          </a:blip>
          <a:srcRect/>
          <a:stretch>
            <a:fillRect/>
          </a:stretch>
        </p:blipFill>
        <p:spPr bwMode="auto">
          <a:xfrm>
            <a:off x="3063746" y="3374849"/>
            <a:ext cx="566144" cy="710559"/>
          </a:xfrm>
          <a:prstGeom prst="rect">
            <a:avLst/>
          </a:prstGeom>
          <a:noFill/>
          <a:extLst>
            <a:ext uri="{909E8E84-426E-40DD-AFC4-6F175D3DCCD1}">
              <a14:hiddenFill xmlns:a14="http://schemas.microsoft.com/office/drawing/2010/main">
                <a:solidFill>
                  <a:srgbClr val="FFFFFF"/>
                </a:solidFill>
              </a14:hiddenFill>
            </a:ext>
          </a:extLst>
        </p:spPr>
      </p:pic>
      <p:sp>
        <p:nvSpPr>
          <p:cNvPr id="32" name="Rectangle 31">
            <a:extLst>
              <a:ext uri="{FF2B5EF4-FFF2-40B4-BE49-F238E27FC236}">
                <a16:creationId xmlns:a16="http://schemas.microsoft.com/office/drawing/2014/main" id="{1528FD1D-32B3-FB39-91A2-DF97ABE46BFD}"/>
              </a:ext>
            </a:extLst>
          </p:cNvPr>
          <p:cNvSpPr/>
          <p:nvPr/>
        </p:nvSpPr>
        <p:spPr>
          <a:xfrm>
            <a:off x="779128" y="3251905"/>
            <a:ext cx="1434904" cy="942536"/>
          </a:xfrm>
          <a:prstGeom prst="rect">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4"/>
          </a:lnRef>
          <a:fillRef idx="1">
            <a:schemeClr val="lt1"/>
          </a:fillRef>
          <a:effectRef idx="0">
            <a:schemeClr val="accent4"/>
          </a:effectRef>
          <a:fontRef idx="minor">
            <a:schemeClr val="dk1"/>
          </a:fontRef>
        </p:style>
        <p:txBody>
          <a:bodyPr rtlCol="0" anchor="ctr"/>
          <a:lstStyle/>
          <a:p>
            <a:pPr algn="ctr"/>
            <a:endParaRPr lang="en-US" dirty="0">
              <a:latin typeface="+mj-lt"/>
            </a:endParaRPr>
          </a:p>
        </p:txBody>
      </p:sp>
      <p:sp>
        <p:nvSpPr>
          <p:cNvPr id="33" name="Rectangle 32">
            <a:extLst>
              <a:ext uri="{FF2B5EF4-FFF2-40B4-BE49-F238E27FC236}">
                <a16:creationId xmlns:a16="http://schemas.microsoft.com/office/drawing/2014/main" id="{9F244A46-7251-9527-7E9E-B3C17B07FFCE}"/>
              </a:ext>
            </a:extLst>
          </p:cNvPr>
          <p:cNvSpPr/>
          <p:nvPr/>
        </p:nvSpPr>
        <p:spPr>
          <a:xfrm>
            <a:off x="2593304" y="4547182"/>
            <a:ext cx="1434904" cy="942536"/>
          </a:xfrm>
          <a:prstGeom prst="rect">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4"/>
          </a:lnRef>
          <a:fillRef idx="1">
            <a:schemeClr val="lt1"/>
          </a:fillRef>
          <a:effectRef idx="0">
            <a:schemeClr val="accent4"/>
          </a:effectRef>
          <a:fontRef idx="minor">
            <a:schemeClr val="dk1"/>
          </a:fontRef>
        </p:style>
        <p:txBody>
          <a:bodyPr rtlCol="0" anchor="ctr"/>
          <a:lstStyle/>
          <a:p>
            <a:pPr algn="ctr"/>
            <a:endParaRPr lang="en-US" dirty="0">
              <a:latin typeface="+mj-lt"/>
            </a:endParaRPr>
          </a:p>
        </p:txBody>
      </p:sp>
      <p:sp>
        <p:nvSpPr>
          <p:cNvPr id="34" name="Rectangle 33">
            <a:extLst>
              <a:ext uri="{FF2B5EF4-FFF2-40B4-BE49-F238E27FC236}">
                <a16:creationId xmlns:a16="http://schemas.microsoft.com/office/drawing/2014/main" id="{CD739D15-8E0F-F729-33D9-7BA84C902FB0}"/>
              </a:ext>
            </a:extLst>
          </p:cNvPr>
          <p:cNvSpPr/>
          <p:nvPr/>
        </p:nvSpPr>
        <p:spPr>
          <a:xfrm>
            <a:off x="791195" y="4547182"/>
            <a:ext cx="1434904" cy="942536"/>
          </a:xfrm>
          <a:prstGeom prst="rect">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4"/>
          </a:lnRef>
          <a:fillRef idx="1">
            <a:schemeClr val="lt1"/>
          </a:fillRef>
          <a:effectRef idx="0">
            <a:schemeClr val="accent4"/>
          </a:effectRef>
          <a:fontRef idx="minor">
            <a:schemeClr val="dk1"/>
          </a:fontRef>
        </p:style>
        <p:txBody>
          <a:bodyPr rtlCol="0" anchor="ctr"/>
          <a:lstStyle/>
          <a:p>
            <a:pPr algn="ctr"/>
            <a:endParaRPr lang="en-US" dirty="0">
              <a:latin typeface="+mj-lt"/>
            </a:endParaRPr>
          </a:p>
        </p:txBody>
      </p:sp>
      <p:pic>
        <p:nvPicPr>
          <p:cNvPr id="35" name="Picture 10" descr="DNEG Virtualization Case Study">
            <a:extLst>
              <a:ext uri="{FF2B5EF4-FFF2-40B4-BE49-F238E27FC236}">
                <a16:creationId xmlns:a16="http://schemas.microsoft.com/office/drawing/2014/main" id="{D439666C-5580-440F-67E5-5C6C93FEFD07}"/>
              </a:ext>
            </a:extLst>
          </p:cNvPr>
          <p:cNvPicPr>
            <a:picLocks noChangeAspect="1" noChangeArrowheads="1"/>
          </p:cNvPicPr>
          <p:nvPr/>
        </p:nvPicPr>
        <p:blipFill>
          <a:blip r:embed="rId10" cstate="hqprint">
            <a:extLst>
              <a:ext uri="{28A0092B-C50C-407E-A947-70E740481C1C}">
                <a14:useLocalDpi xmlns:a14="http://schemas.microsoft.com/office/drawing/2010/main" val="0"/>
              </a:ext>
            </a:extLst>
          </a:blip>
          <a:srcRect/>
          <a:stretch>
            <a:fillRect/>
          </a:stretch>
        </p:blipFill>
        <p:spPr bwMode="auto">
          <a:xfrm>
            <a:off x="946827" y="4864430"/>
            <a:ext cx="1152957" cy="263041"/>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12" descr="Indo Count">
            <a:extLst>
              <a:ext uri="{FF2B5EF4-FFF2-40B4-BE49-F238E27FC236}">
                <a16:creationId xmlns:a16="http://schemas.microsoft.com/office/drawing/2014/main" id="{DF36644A-305D-E22F-264F-9BFAC95CD881}"/>
              </a:ext>
            </a:extLst>
          </p:cNvPr>
          <p:cNvPicPr>
            <a:picLocks noChangeAspect="1" noChangeArrowheads="1"/>
          </p:cNvPicPr>
          <p:nvPr/>
        </p:nvPicPr>
        <p:blipFill>
          <a:blip r:embed="rId11" cstate="hqprint">
            <a:extLst>
              <a:ext uri="{28A0092B-C50C-407E-A947-70E740481C1C}">
                <a14:useLocalDpi xmlns:a14="http://schemas.microsoft.com/office/drawing/2010/main" val="0"/>
              </a:ext>
            </a:extLst>
          </a:blip>
          <a:srcRect/>
          <a:stretch>
            <a:fillRect/>
          </a:stretch>
        </p:blipFill>
        <p:spPr bwMode="auto">
          <a:xfrm>
            <a:off x="8494201" y="2004188"/>
            <a:ext cx="677833" cy="666536"/>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14" descr="Assorted drinks - Picture of British Brewing Company, Mumbai - Tripadvisor">
            <a:extLst>
              <a:ext uri="{FF2B5EF4-FFF2-40B4-BE49-F238E27FC236}">
                <a16:creationId xmlns:a16="http://schemas.microsoft.com/office/drawing/2014/main" id="{CE068FC3-CE07-C005-00C1-75C31FBC53F3}"/>
              </a:ext>
            </a:extLst>
          </p:cNvPr>
          <p:cNvPicPr>
            <a:picLocks noChangeAspect="1" noChangeArrowheads="1"/>
          </p:cNvPicPr>
          <p:nvPr/>
        </p:nvPicPr>
        <p:blipFill>
          <a:blip r:embed="rId12" cstate="hqprint">
            <a:extLst>
              <a:ext uri="{28A0092B-C50C-407E-A947-70E740481C1C}">
                <a14:useLocalDpi xmlns:a14="http://schemas.microsoft.com/office/drawing/2010/main" val="0"/>
              </a:ext>
            </a:extLst>
          </a:blip>
          <a:srcRect/>
          <a:stretch>
            <a:fillRect/>
          </a:stretch>
        </p:blipFill>
        <p:spPr bwMode="auto">
          <a:xfrm>
            <a:off x="2911332" y="4585771"/>
            <a:ext cx="848554" cy="848554"/>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6" descr="Paradigm Realty">
            <a:extLst>
              <a:ext uri="{FF2B5EF4-FFF2-40B4-BE49-F238E27FC236}">
                <a16:creationId xmlns:a16="http://schemas.microsoft.com/office/drawing/2014/main" id="{B62910CA-7999-EA05-F0DD-4326CD657D03}"/>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34262" y="3374849"/>
            <a:ext cx="1178086" cy="56013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Etoe Rail Village – E Learning @ Railways">
            <a:extLst>
              <a:ext uri="{FF2B5EF4-FFF2-40B4-BE49-F238E27FC236}">
                <a16:creationId xmlns:a16="http://schemas.microsoft.com/office/drawing/2014/main" id="{FC7E13BF-6D22-9D77-DE1C-F6D1B10329F8}"/>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069070" y="2220783"/>
            <a:ext cx="1154361" cy="28859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About FLAMINGO PHARMACEUTICALS LIMITED.">
            <a:extLst>
              <a:ext uri="{FF2B5EF4-FFF2-40B4-BE49-F238E27FC236}">
                <a16:creationId xmlns:a16="http://schemas.microsoft.com/office/drawing/2014/main" id="{1BCACEB4-FC55-29AA-F24F-B501F677516A}"/>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174322" y="3415876"/>
            <a:ext cx="1317590" cy="40210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Tata Housing plans Rs 1,200 cr investment; to acquire land for premium  housing, plotted development">
            <a:extLst>
              <a:ext uri="{FF2B5EF4-FFF2-40B4-BE49-F238E27FC236}">
                <a16:creationId xmlns:a16="http://schemas.microsoft.com/office/drawing/2014/main" id="{20CC432B-D127-9796-718C-EA070632B02A}"/>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648576" y="3242930"/>
            <a:ext cx="795696" cy="66308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6" descr="INTERNSHIP OPPORTUNITIES AT KHPT">
            <a:extLst>
              <a:ext uri="{FF2B5EF4-FFF2-40B4-BE49-F238E27FC236}">
                <a16:creationId xmlns:a16="http://schemas.microsoft.com/office/drawing/2014/main" id="{657A41AB-AD3A-3BF9-ED72-19D47A782DD8}"/>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560237" y="4646467"/>
            <a:ext cx="1176773" cy="53042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Nxt Infra Projects Pvt Ltd - Current Infraprojects Ltd.">
            <a:extLst>
              <a:ext uri="{FF2B5EF4-FFF2-40B4-BE49-F238E27FC236}">
                <a16:creationId xmlns:a16="http://schemas.microsoft.com/office/drawing/2014/main" id="{B1D5756C-5E1B-13D2-2E31-8CF4D9A221F4}"/>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123333" y="2220783"/>
            <a:ext cx="799943" cy="599957"/>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Meta Infotech IPO Date, Price, GMP, Review, Details">
            <a:extLst>
              <a:ext uri="{FF2B5EF4-FFF2-40B4-BE49-F238E27FC236}">
                <a16:creationId xmlns:a16="http://schemas.microsoft.com/office/drawing/2014/main" id="{BFCE5614-CE40-0731-E6A5-D1A6D88EC48E}"/>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633115" y="4749218"/>
            <a:ext cx="855506" cy="3468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53364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7DBD9CD-6B66-3B4B-02E0-05397F0DA219}"/>
              </a:ext>
            </a:extLst>
          </p:cNvPr>
          <p:cNvSpPr txBox="1"/>
          <p:nvPr/>
        </p:nvSpPr>
        <p:spPr>
          <a:xfrm>
            <a:off x="646545" y="437837"/>
            <a:ext cx="10815782" cy="584775"/>
          </a:xfrm>
          <a:prstGeom prst="rect">
            <a:avLst/>
          </a:prstGeom>
          <a:noFill/>
        </p:spPr>
        <p:txBody>
          <a:bodyPr wrap="square" rtlCol="0">
            <a:spAutoFit/>
          </a:bodyPr>
          <a:lstStyle/>
          <a:p>
            <a:r>
              <a:rPr lang="en-US" sz="3200" b="1" dirty="0">
                <a:solidFill>
                  <a:schemeClr val="accent2"/>
                </a:solidFill>
                <a:latin typeface="Poppins" panose="00000500000000000000" pitchFamily="2" charset="0"/>
                <a:cs typeface="Poppins" panose="00000500000000000000" pitchFamily="2" charset="0"/>
              </a:rPr>
              <a:t>What out clients say about us..</a:t>
            </a:r>
          </a:p>
        </p:txBody>
      </p:sp>
      <p:sp>
        <p:nvSpPr>
          <p:cNvPr id="3" name="TextBox 2">
            <a:extLst>
              <a:ext uri="{FF2B5EF4-FFF2-40B4-BE49-F238E27FC236}">
                <a16:creationId xmlns:a16="http://schemas.microsoft.com/office/drawing/2014/main" id="{7F99E7E3-B63C-C979-61E7-083AD7C8FE6F}"/>
              </a:ext>
            </a:extLst>
          </p:cNvPr>
          <p:cNvSpPr txBox="1"/>
          <p:nvPr/>
        </p:nvSpPr>
        <p:spPr>
          <a:xfrm>
            <a:off x="726867" y="1322774"/>
            <a:ext cx="5094852" cy="3785652"/>
          </a:xfrm>
          <a:prstGeom prst="rect">
            <a:avLst/>
          </a:prstGeom>
          <a:noFill/>
        </p:spPr>
        <p:txBody>
          <a:bodyPr wrap="square">
            <a:spAutoFit/>
          </a:bodyPr>
          <a:lstStyle/>
          <a:p>
            <a:endParaRPr lang="en-US" sz="1600" dirty="0">
              <a:latin typeface="Poppins" panose="00000500000000000000" pitchFamily="2" charset="0"/>
              <a:cs typeface="Poppins" panose="00000500000000000000" pitchFamily="2" charset="0"/>
            </a:endParaRPr>
          </a:p>
          <a:p>
            <a:endParaRPr lang="en-US" sz="1600" dirty="0">
              <a:latin typeface="Poppins" panose="00000500000000000000" pitchFamily="2" charset="0"/>
              <a:cs typeface="Poppins" panose="00000500000000000000" pitchFamily="2" charset="0"/>
            </a:endParaRPr>
          </a:p>
          <a:p>
            <a:endParaRPr lang="en-US" sz="1600" dirty="0">
              <a:latin typeface="Poppins" panose="00000500000000000000" pitchFamily="2" charset="0"/>
              <a:cs typeface="Poppins" panose="00000500000000000000" pitchFamily="2" charset="0"/>
            </a:endParaRPr>
          </a:p>
          <a:p>
            <a:endParaRPr lang="en-US" sz="1600" dirty="0">
              <a:latin typeface="Poppins" panose="00000500000000000000" pitchFamily="2" charset="0"/>
              <a:cs typeface="Poppins" panose="00000500000000000000" pitchFamily="2" charset="0"/>
            </a:endParaRPr>
          </a:p>
          <a:p>
            <a:r>
              <a:rPr lang="en-US" sz="1600" dirty="0">
                <a:latin typeface="Poppins" panose="00000500000000000000" pitchFamily="2" charset="0"/>
                <a:cs typeface="Poppins" panose="00000500000000000000" pitchFamily="2" charset="0"/>
              </a:rPr>
              <a:t>I have been using a payroll services company for my business for over two years now, and I cannot emphasize enough how much of a positive impact it has had on my operations. Outsourcing our payroll has been a game-changer for us, and I highly recommend it to any business owner.</a:t>
            </a:r>
          </a:p>
          <a:p>
            <a:endParaRPr lang="en-US" sz="1600" dirty="0">
              <a:latin typeface="Poppins" panose="00000500000000000000" pitchFamily="2" charset="0"/>
              <a:cs typeface="Poppins" panose="00000500000000000000" pitchFamily="2" charset="0"/>
            </a:endParaRPr>
          </a:p>
          <a:p>
            <a:endParaRPr lang="en-US" sz="1600" dirty="0">
              <a:latin typeface="Poppins" panose="00000500000000000000" pitchFamily="2" charset="0"/>
              <a:cs typeface="Poppins" panose="00000500000000000000" pitchFamily="2" charset="0"/>
            </a:endParaRPr>
          </a:p>
          <a:p>
            <a:r>
              <a:rPr lang="en-US" sz="1600" dirty="0">
                <a:latin typeface="Poppins" panose="00000500000000000000" pitchFamily="2" charset="0"/>
                <a:cs typeface="Poppins" panose="00000500000000000000" pitchFamily="2" charset="0"/>
              </a:rPr>
              <a:t>Apurva Shah</a:t>
            </a:r>
          </a:p>
          <a:p>
            <a:r>
              <a:rPr lang="en-US" sz="1600" dirty="0">
                <a:latin typeface="Poppins" panose="00000500000000000000" pitchFamily="2" charset="0"/>
                <a:cs typeface="Poppins" panose="00000500000000000000" pitchFamily="2" charset="0"/>
              </a:rPr>
              <a:t>AVP- Human Resource, Prime Focus Limited</a:t>
            </a:r>
            <a:endParaRPr lang="en-IN" sz="1600" dirty="0">
              <a:latin typeface="Poppins" panose="00000500000000000000" pitchFamily="2" charset="0"/>
              <a:cs typeface="Poppins" panose="00000500000000000000" pitchFamily="2" charset="0"/>
            </a:endParaRPr>
          </a:p>
        </p:txBody>
      </p:sp>
      <p:sp>
        <p:nvSpPr>
          <p:cNvPr id="4" name="TextBox 3">
            <a:extLst>
              <a:ext uri="{FF2B5EF4-FFF2-40B4-BE49-F238E27FC236}">
                <a16:creationId xmlns:a16="http://schemas.microsoft.com/office/drawing/2014/main" id="{82360B62-CF61-3280-55A8-EA040D4807F0}"/>
              </a:ext>
            </a:extLst>
          </p:cNvPr>
          <p:cNvSpPr txBox="1"/>
          <p:nvPr/>
        </p:nvSpPr>
        <p:spPr>
          <a:xfrm>
            <a:off x="6095999" y="1303928"/>
            <a:ext cx="5366327" cy="3785652"/>
          </a:xfrm>
          <a:prstGeom prst="rect">
            <a:avLst/>
          </a:prstGeom>
          <a:noFill/>
        </p:spPr>
        <p:txBody>
          <a:bodyPr wrap="square">
            <a:spAutoFit/>
          </a:bodyPr>
          <a:lstStyle/>
          <a:p>
            <a:endParaRPr lang="en-US" sz="1600" dirty="0">
              <a:latin typeface="Poppins" panose="00000500000000000000" pitchFamily="2" charset="0"/>
              <a:cs typeface="Poppins" panose="00000500000000000000" pitchFamily="2" charset="0"/>
            </a:endParaRPr>
          </a:p>
          <a:p>
            <a:endParaRPr lang="en-US" sz="1600" dirty="0">
              <a:latin typeface="Poppins" panose="00000500000000000000" pitchFamily="2" charset="0"/>
              <a:cs typeface="Poppins" panose="00000500000000000000" pitchFamily="2" charset="0"/>
            </a:endParaRPr>
          </a:p>
          <a:p>
            <a:endParaRPr lang="en-US" sz="1600" dirty="0">
              <a:latin typeface="Poppins" panose="00000500000000000000" pitchFamily="2" charset="0"/>
              <a:cs typeface="Poppins" panose="00000500000000000000" pitchFamily="2" charset="0"/>
            </a:endParaRPr>
          </a:p>
          <a:p>
            <a:endParaRPr lang="en-US" sz="1600" dirty="0">
              <a:latin typeface="Poppins" panose="00000500000000000000" pitchFamily="2" charset="0"/>
              <a:cs typeface="Poppins" panose="00000500000000000000" pitchFamily="2" charset="0"/>
            </a:endParaRPr>
          </a:p>
          <a:p>
            <a:r>
              <a:rPr lang="en-US" sz="1600" dirty="0">
                <a:latin typeface="Poppins" panose="00000500000000000000" pitchFamily="2" charset="0"/>
                <a:cs typeface="Poppins" panose="00000500000000000000" pitchFamily="2" charset="0"/>
              </a:rPr>
              <a:t>Partnering with a Cloudserv has been one of the best decisions we've made for our business. It has simplified our payroll processes, increased accuracy, and saved us valuable time and money. I highly recommend their services to any business looking for a reliable, efficient, and cost-effective solution for their payroll needs.</a:t>
            </a:r>
          </a:p>
          <a:p>
            <a:endParaRPr lang="en-US" sz="1600" dirty="0">
              <a:latin typeface="Poppins" panose="00000500000000000000" pitchFamily="2" charset="0"/>
              <a:cs typeface="Poppins" panose="00000500000000000000" pitchFamily="2" charset="0"/>
            </a:endParaRPr>
          </a:p>
          <a:p>
            <a:pPr algn="just"/>
            <a:endParaRPr lang="en-US" sz="1600" dirty="0">
              <a:latin typeface="Poppins" panose="00000500000000000000" pitchFamily="2" charset="0"/>
              <a:cs typeface="Poppins" panose="00000500000000000000" pitchFamily="2" charset="0"/>
            </a:endParaRPr>
          </a:p>
          <a:p>
            <a:r>
              <a:rPr lang="en-US" sz="1600" dirty="0">
                <a:latin typeface="Poppins" panose="00000500000000000000" pitchFamily="2" charset="0"/>
                <a:cs typeface="Poppins" panose="00000500000000000000" pitchFamily="2" charset="0"/>
              </a:rPr>
              <a:t>Pushpa </a:t>
            </a:r>
            <a:r>
              <a:rPr lang="en-US" sz="1600" dirty="0" err="1">
                <a:latin typeface="Poppins" panose="00000500000000000000" pitchFamily="2" charset="0"/>
                <a:cs typeface="Poppins" panose="00000500000000000000" pitchFamily="2" charset="0"/>
              </a:rPr>
              <a:t>Jagdeeshan</a:t>
            </a:r>
            <a:endParaRPr lang="en-US" sz="1600" dirty="0">
              <a:latin typeface="Poppins" panose="00000500000000000000" pitchFamily="2" charset="0"/>
              <a:cs typeface="Poppins" panose="00000500000000000000" pitchFamily="2" charset="0"/>
            </a:endParaRPr>
          </a:p>
          <a:p>
            <a:r>
              <a:rPr lang="en-US" sz="1600" dirty="0">
                <a:latin typeface="Poppins" panose="00000500000000000000" pitchFamily="2" charset="0"/>
                <a:cs typeface="Poppins" panose="00000500000000000000" pitchFamily="2" charset="0"/>
              </a:rPr>
              <a:t>Head- Human </a:t>
            </a:r>
            <a:r>
              <a:rPr lang="en-US" sz="1600" dirty="0" err="1">
                <a:latin typeface="Poppins" panose="00000500000000000000" pitchFamily="2" charset="0"/>
                <a:cs typeface="Poppins" panose="00000500000000000000" pitchFamily="2" charset="0"/>
              </a:rPr>
              <a:t>Resource,Indocount</a:t>
            </a:r>
            <a:r>
              <a:rPr lang="en-US" sz="1600" dirty="0">
                <a:latin typeface="Poppins" panose="00000500000000000000" pitchFamily="2" charset="0"/>
                <a:cs typeface="Poppins" panose="00000500000000000000" pitchFamily="2" charset="0"/>
              </a:rPr>
              <a:t> Industries Ltd</a:t>
            </a:r>
            <a:endParaRPr lang="en-IN" sz="1600" dirty="0">
              <a:latin typeface="Poppins" panose="00000500000000000000" pitchFamily="2" charset="0"/>
              <a:cs typeface="Poppins" panose="00000500000000000000" pitchFamily="2" charset="0"/>
            </a:endParaRPr>
          </a:p>
        </p:txBody>
      </p:sp>
      <p:pic>
        <p:nvPicPr>
          <p:cNvPr id="6" name="Picture 12" descr="Indo Count">
            <a:extLst>
              <a:ext uri="{FF2B5EF4-FFF2-40B4-BE49-F238E27FC236}">
                <a16:creationId xmlns:a16="http://schemas.microsoft.com/office/drawing/2014/main" id="{6D8F4258-8E68-36FA-6792-E57939C9F85B}"/>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8304509" y="1479532"/>
            <a:ext cx="677833" cy="66653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Prime Focus India | Facebook">
            <a:extLst>
              <a:ext uri="{FF2B5EF4-FFF2-40B4-BE49-F238E27FC236}">
                <a16:creationId xmlns:a16="http://schemas.microsoft.com/office/drawing/2014/main" id="{6527C61A-E564-8DE9-BAC1-83B303DBD4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1342" y="1479532"/>
            <a:ext cx="762951" cy="7528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23571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2314B8B-895B-33EE-0081-EDC7432D797D}"/>
              </a:ext>
            </a:extLst>
          </p:cNvPr>
          <p:cNvSpPr txBox="1"/>
          <p:nvPr/>
        </p:nvSpPr>
        <p:spPr>
          <a:xfrm>
            <a:off x="741967" y="1421983"/>
            <a:ext cx="5354033" cy="4278094"/>
          </a:xfrm>
          <a:prstGeom prst="rect">
            <a:avLst/>
          </a:prstGeom>
          <a:noFill/>
        </p:spPr>
        <p:txBody>
          <a:bodyPr wrap="square">
            <a:spAutoFit/>
          </a:bodyPr>
          <a:lstStyle/>
          <a:p>
            <a:endParaRPr lang="en-US" sz="1600" dirty="0">
              <a:latin typeface="Poppins" panose="00000500000000000000" pitchFamily="2" charset="0"/>
              <a:cs typeface="Poppins" panose="00000500000000000000" pitchFamily="2" charset="0"/>
            </a:endParaRPr>
          </a:p>
          <a:p>
            <a:endParaRPr lang="en-US" sz="1600" dirty="0">
              <a:latin typeface="Poppins" panose="00000500000000000000" pitchFamily="2" charset="0"/>
              <a:cs typeface="Poppins" panose="00000500000000000000" pitchFamily="2" charset="0"/>
            </a:endParaRPr>
          </a:p>
          <a:p>
            <a:endParaRPr lang="en-US" sz="1600" dirty="0">
              <a:latin typeface="Poppins" panose="00000500000000000000" pitchFamily="2" charset="0"/>
              <a:cs typeface="Poppins" panose="00000500000000000000" pitchFamily="2" charset="0"/>
            </a:endParaRPr>
          </a:p>
          <a:p>
            <a:endParaRPr lang="en-US" sz="1600" dirty="0">
              <a:latin typeface="Poppins" panose="00000500000000000000" pitchFamily="2" charset="0"/>
              <a:cs typeface="Poppins" panose="00000500000000000000" pitchFamily="2" charset="0"/>
            </a:endParaRPr>
          </a:p>
          <a:p>
            <a:r>
              <a:rPr lang="en-US" sz="1600" dirty="0">
                <a:latin typeface="Poppins" panose="00000500000000000000" pitchFamily="2" charset="0"/>
                <a:cs typeface="Poppins" panose="00000500000000000000" pitchFamily="2" charset="0"/>
              </a:rPr>
              <a:t>I am extremely satisfied with our decision to outsource payroll services to CloudServ. It has simplified our operations, improved accuracy, ensured compliance, and freed up valuable time and resources. I highly recommend Cloudserv services to any business looking to streamline their payroll and compliance management processes and focus on what really matters—growing their business.</a:t>
            </a:r>
          </a:p>
          <a:p>
            <a:endParaRPr lang="en-US" sz="1600" dirty="0">
              <a:latin typeface="Poppins" panose="00000500000000000000" pitchFamily="2" charset="0"/>
              <a:cs typeface="Poppins" panose="00000500000000000000" pitchFamily="2" charset="0"/>
            </a:endParaRPr>
          </a:p>
          <a:p>
            <a:r>
              <a:rPr lang="en-US" sz="1600" dirty="0">
                <a:latin typeface="Poppins" panose="00000500000000000000" pitchFamily="2" charset="0"/>
                <a:cs typeface="Poppins" panose="00000500000000000000" pitchFamily="2" charset="0"/>
              </a:rPr>
              <a:t>Utkarsha </a:t>
            </a:r>
            <a:r>
              <a:rPr lang="en-US" sz="1600" dirty="0" err="1">
                <a:latin typeface="Poppins" panose="00000500000000000000" pitchFamily="2" charset="0"/>
                <a:cs typeface="Poppins" panose="00000500000000000000" pitchFamily="2" charset="0"/>
              </a:rPr>
              <a:t>Wagh</a:t>
            </a:r>
            <a:endParaRPr lang="en-US" sz="1600" dirty="0">
              <a:latin typeface="Poppins" panose="00000500000000000000" pitchFamily="2" charset="0"/>
              <a:cs typeface="Poppins" panose="00000500000000000000" pitchFamily="2" charset="0"/>
            </a:endParaRPr>
          </a:p>
          <a:p>
            <a:r>
              <a:rPr lang="en-US" sz="1600" dirty="0">
                <a:latin typeface="Poppins" panose="00000500000000000000" pitchFamily="2" charset="0"/>
                <a:cs typeface="Poppins" panose="00000500000000000000" pitchFamily="2" charset="0"/>
              </a:rPr>
              <a:t>Manager – Human Resource,</a:t>
            </a:r>
          </a:p>
          <a:p>
            <a:r>
              <a:rPr lang="en-US" sz="1600" dirty="0" err="1">
                <a:latin typeface="Poppins" panose="00000500000000000000" pitchFamily="2" charset="0"/>
                <a:cs typeface="Poppins" panose="00000500000000000000" pitchFamily="2" charset="0"/>
              </a:rPr>
              <a:t>Runwal</a:t>
            </a:r>
            <a:r>
              <a:rPr lang="en-US" sz="1600" dirty="0">
                <a:latin typeface="Poppins" panose="00000500000000000000" pitchFamily="2" charset="0"/>
                <a:cs typeface="Poppins" panose="00000500000000000000" pitchFamily="2" charset="0"/>
              </a:rPr>
              <a:t> Developers</a:t>
            </a:r>
            <a:endParaRPr lang="en-IN" sz="1600" dirty="0">
              <a:latin typeface="Poppins" panose="00000500000000000000" pitchFamily="2" charset="0"/>
              <a:cs typeface="Poppins" panose="00000500000000000000" pitchFamily="2" charset="0"/>
            </a:endParaRPr>
          </a:p>
        </p:txBody>
      </p:sp>
      <p:sp>
        <p:nvSpPr>
          <p:cNvPr id="2" name="TextBox 1">
            <a:extLst>
              <a:ext uri="{FF2B5EF4-FFF2-40B4-BE49-F238E27FC236}">
                <a16:creationId xmlns:a16="http://schemas.microsoft.com/office/drawing/2014/main" id="{C8138349-49FA-7AED-EFB6-1033D049CA2D}"/>
              </a:ext>
            </a:extLst>
          </p:cNvPr>
          <p:cNvSpPr txBox="1"/>
          <p:nvPr/>
        </p:nvSpPr>
        <p:spPr>
          <a:xfrm>
            <a:off x="6574008" y="1421983"/>
            <a:ext cx="5354033" cy="4278094"/>
          </a:xfrm>
          <a:prstGeom prst="rect">
            <a:avLst/>
          </a:prstGeom>
          <a:noFill/>
        </p:spPr>
        <p:txBody>
          <a:bodyPr wrap="square">
            <a:spAutoFit/>
          </a:bodyPr>
          <a:lstStyle/>
          <a:p>
            <a:endParaRPr lang="en-US" sz="1600" dirty="0">
              <a:latin typeface="Poppins" panose="00000500000000000000" pitchFamily="2" charset="0"/>
              <a:cs typeface="Poppins" panose="00000500000000000000" pitchFamily="2" charset="0"/>
            </a:endParaRPr>
          </a:p>
          <a:p>
            <a:endParaRPr lang="en-US" sz="1600" dirty="0">
              <a:latin typeface="Poppins" panose="00000500000000000000" pitchFamily="2" charset="0"/>
              <a:cs typeface="Poppins" panose="00000500000000000000" pitchFamily="2" charset="0"/>
            </a:endParaRPr>
          </a:p>
          <a:p>
            <a:endParaRPr lang="en-US" sz="1600" dirty="0">
              <a:latin typeface="Poppins" panose="00000500000000000000" pitchFamily="2" charset="0"/>
              <a:cs typeface="Poppins" panose="00000500000000000000" pitchFamily="2" charset="0"/>
            </a:endParaRPr>
          </a:p>
          <a:p>
            <a:endParaRPr lang="en-US" sz="1600" dirty="0">
              <a:latin typeface="Poppins" panose="00000500000000000000" pitchFamily="2" charset="0"/>
              <a:cs typeface="Poppins" panose="00000500000000000000" pitchFamily="2" charset="0"/>
            </a:endParaRPr>
          </a:p>
          <a:p>
            <a:r>
              <a:rPr lang="en-US" sz="1600" dirty="0">
                <a:latin typeface="Poppins" panose="00000500000000000000" pitchFamily="2" charset="0"/>
                <a:cs typeface="Poppins" panose="00000500000000000000" pitchFamily="2" charset="0"/>
              </a:rPr>
              <a:t>Switching to </a:t>
            </a:r>
            <a:r>
              <a:rPr lang="en-US" sz="1600" dirty="0" err="1">
                <a:latin typeface="Poppins" panose="00000500000000000000" pitchFamily="2" charset="0"/>
                <a:cs typeface="Poppins" panose="00000500000000000000" pitchFamily="2" charset="0"/>
              </a:rPr>
              <a:t>Cloudserv’s</a:t>
            </a:r>
            <a:r>
              <a:rPr lang="en-US" sz="1600" dirty="0">
                <a:latin typeface="Poppins" panose="00000500000000000000" pitchFamily="2" charset="0"/>
                <a:cs typeface="Poppins" panose="00000500000000000000" pitchFamily="2" charset="0"/>
              </a:rPr>
              <a:t> payroll services has been one of the best decisions we've made for our business. It has not only saved us time and effort but also improved accuracy and compliance. Highly satisfied!</a:t>
            </a:r>
          </a:p>
          <a:p>
            <a:endParaRPr lang="en-US" sz="1600" dirty="0">
              <a:latin typeface="Poppins" panose="00000500000000000000" pitchFamily="2" charset="0"/>
              <a:cs typeface="Poppins" panose="00000500000000000000" pitchFamily="2" charset="0"/>
            </a:endParaRPr>
          </a:p>
          <a:p>
            <a:endParaRPr lang="en-US" sz="1600" dirty="0">
              <a:latin typeface="Poppins" panose="00000500000000000000" pitchFamily="2" charset="0"/>
              <a:cs typeface="Poppins" panose="00000500000000000000" pitchFamily="2" charset="0"/>
            </a:endParaRPr>
          </a:p>
          <a:p>
            <a:endParaRPr lang="en-US" sz="1600" dirty="0">
              <a:latin typeface="Poppins" panose="00000500000000000000" pitchFamily="2" charset="0"/>
              <a:cs typeface="Poppins" panose="00000500000000000000" pitchFamily="2" charset="0"/>
            </a:endParaRPr>
          </a:p>
          <a:p>
            <a:endParaRPr lang="en-US" sz="1600" dirty="0">
              <a:latin typeface="Poppins" panose="00000500000000000000" pitchFamily="2" charset="0"/>
              <a:cs typeface="Poppins" panose="00000500000000000000" pitchFamily="2" charset="0"/>
            </a:endParaRPr>
          </a:p>
          <a:p>
            <a:endParaRPr lang="en-US" sz="1600" dirty="0">
              <a:latin typeface="Poppins" panose="00000500000000000000" pitchFamily="2" charset="0"/>
              <a:cs typeface="Poppins" panose="00000500000000000000" pitchFamily="2" charset="0"/>
            </a:endParaRPr>
          </a:p>
          <a:p>
            <a:r>
              <a:rPr lang="en-US" sz="1600" dirty="0">
                <a:latin typeface="Poppins" panose="00000500000000000000" pitchFamily="2" charset="0"/>
                <a:cs typeface="Poppins" panose="00000500000000000000" pitchFamily="2" charset="0"/>
              </a:rPr>
              <a:t>Ashwini Panchal</a:t>
            </a:r>
          </a:p>
          <a:p>
            <a:r>
              <a:rPr lang="en-US" sz="1600" dirty="0">
                <a:latin typeface="Poppins" panose="00000500000000000000" pitchFamily="2" charset="0"/>
                <a:cs typeface="Poppins" panose="00000500000000000000" pitchFamily="2" charset="0"/>
              </a:rPr>
              <a:t>Meta </a:t>
            </a:r>
            <a:r>
              <a:rPr lang="en-US" sz="1600" dirty="0" err="1">
                <a:latin typeface="Poppins" panose="00000500000000000000" pitchFamily="2" charset="0"/>
                <a:cs typeface="Poppins" panose="00000500000000000000" pitchFamily="2" charset="0"/>
              </a:rPr>
              <a:t>Infotech</a:t>
            </a:r>
            <a:endParaRPr lang="en-US" sz="1600" dirty="0">
              <a:latin typeface="Poppins" panose="00000500000000000000" pitchFamily="2" charset="0"/>
              <a:cs typeface="Poppins" panose="00000500000000000000" pitchFamily="2" charset="0"/>
            </a:endParaRPr>
          </a:p>
          <a:p>
            <a:r>
              <a:rPr lang="en-US" sz="1600" dirty="0">
                <a:latin typeface="Poppins" panose="00000500000000000000" pitchFamily="2" charset="0"/>
                <a:cs typeface="Poppins" panose="00000500000000000000" pitchFamily="2" charset="0"/>
              </a:rPr>
              <a:t>Human Resource Head</a:t>
            </a:r>
            <a:endParaRPr lang="en-IN" sz="1600" dirty="0">
              <a:latin typeface="Poppins" panose="00000500000000000000" pitchFamily="2" charset="0"/>
              <a:cs typeface="Poppins" panose="00000500000000000000" pitchFamily="2" charset="0"/>
            </a:endParaRPr>
          </a:p>
        </p:txBody>
      </p:sp>
      <p:sp>
        <p:nvSpPr>
          <p:cNvPr id="3" name="TextBox 2">
            <a:extLst>
              <a:ext uri="{FF2B5EF4-FFF2-40B4-BE49-F238E27FC236}">
                <a16:creationId xmlns:a16="http://schemas.microsoft.com/office/drawing/2014/main" id="{4B3FF6DA-BB8F-AFB7-2B91-0E99A54356A6}"/>
              </a:ext>
            </a:extLst>
          </p:cNvPr>
          <p:cNvSpPr txBox="1"/>
          <p:nvPr/>
        </p:nvSpPr>
        <p:spPr>
          <a:xfrm>
            <a:off x="646545" y="437837"/>
            <a:ext cx="10815782" cy="584775"/>
          </a:xfrm>
          <a:prstGeom prst="rect">
            <a:avLst/>
          </a:prstGeom>
          <a:noFill/>
        </p:spPr>
        <p:txBody>
          <a:bodyPr wrap="square" rtlCol="0">
            <a:spAutoFit/>
          </a:bodyPr>
          <a:lstStyle/>
          <a:p>
            <a:r>
              <a:rPr lang="en-US" sz="3200" b="1" dirty="0">
                <a:solidFill>
                  <a:schemeClr val="accent2"/>
                </a:solidFill>
                <a:latin typeface="Poppins" panose="00000500000000000000" pitchFamily="2" charset="0"/>
                <a:cs typeface="Poppins" panose="00000500000000000000" pitchFamily="2" charset="0"/>
              </a:rPr>
              <a:t>What out clients say about us..</a:t>
            </a:r>
          </a:p>
        </p:txBody>
      </p:sp>
      <p:pic>
        <p:nvPicPr>
          <p:cNvPr id="4" name="Picture 26" descr="Runwal Group">
            <a:extLst>
              <a:ext uri="{FF2B5EF4-FFF2-40B4-BE49-F238E27FC236}">
                <a16:creationId xmlns:a16="http://schemas.microsoft.com/office/drawing/2014/main" id="{6EAC9CB0-C90E-90BB-A4DE-454D159483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28247" y="1573081"/>
            <a:ext cx="1181471" cy="55471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0" descr="Meta Infotech IPO Date, Price, GMP, Review, Details">
            <a:extLst>
              <a:ext uri="{FF2B5EF4-FFF2-40B4-BE49-F238E27FC236}">
                <a16:creationId xmlns:a16="http://schemas.microsoft.com/office/drawing/2014/main" id="{1A2A9EF5-B9D4-6994-BCB1-9EFD8BABF4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23271" y="1676997"/>
            <a:ext cx="855506" cy="3468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66094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80494-53EE-3A8C-12FF-57DEB33BCAC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1679F49-B728-81B2-B307-9D2E040092CE}"/>
              </a:ext>
            </a:extLst>
          </p:cNvPr>
          <p:cNvSpPr txBox="1"/>
          <p:nvPr/>
        </p:nvSpPr>
        <p:spPr>
          <a:xfrm>
            <a:off x="741967" y="1332043"/>
            <a:ext cx="5354033" cy="4862870"/>
          </a:xfrm>
          <a:prstGeom prst="rect">
            <a:avLst/>
          </a:prstGeom>
          <a:noFill/>
        </p:spPr>
        <p:txBody>
          <a:bodyPr wrap="square">
            <a:spAutoFit/>
          </a:bodyPr>
          <a:lstStyle/>
          <a:p>
            <a:endParaRPr lang="en-US" sz="1600" dirty="0">
              <a:latin typeface="Poppins" panose="00000500000000000000" pitchFamily="2" charset="0"/>
              <a:cs typeface="Poppins" panose="00000500000000000000" pitchFamily="2" charset="0"/>
            </a:endParaRPr>
          </a:p>
          <a:p>
            <a:endParaRPr lang="en-US" sz="1600" dirty="0">
              <a:latin typeface="Poppins" panose="00000500000000000000" pitchFamily="2" charset="0"/>
              <a:cs typeface="Poppins" panose="00000500000000000000" pitchFamily="2" charset="0"/>
            </a:endParaRPr>
          </a:p>
          <a:p>
            <a:endParaRPr lang="en-US" sz="1600" dirty="0">
              <a:latin typeface="Poppins" panose="00000500000000000000" pitchFamily="2" charset="0"/>
              <a:cs typeface="Poppins" panose="00000500000000000000" pitchFamily="2" charset="0"/>
            </a:endParaRPr>
          </a:p>
          <a:p>
            <a:endParaRPr lang="en-US" sz="1600" dirty="0">
              <a:latin typeface="Poppins" panose="00000500000000000000" pitchFamily="2" charset="0"/>
              <a:cs typeface="Poppins" panose="00000500000000000000" pitchFamily="2" charset="0"/>
            </a:endParaRPr>
          </a:p>
          <a:p>
            <a:pPr lvl="0">
              <a:defRPr/>
            </a:pPr>
            <a:r>
              <a:rPr lang="en-US" sz="1600" dirty="0">
                <a:solidFill>
                  <a:srgbClr val="242424"/>
                </a:solidFill>
                <a:latin typeface="Poppins" panose="00000500000000000000" pitchFamily="2" charset="0"/>
                <a:cs typeface="Poppins" panose="00000500000000000000" pitchFamily="2" charset="0"/>
              </a:rPr>
              <a:t>I would like to </a:t>
            </a:r>
            <a:r>
              <a:rPr lang="en-US" sz="1600" dirty="0" err="1">
                <a:solidFill>
                  <a:srgbClr val="242424"/>
                </a:solidFill>
                <a:latin typeface="Poppins" panose="00000500000000000000" pitchFamily="2" charset="0"/>
                <a:cs typeface="Poppins" panose="00000500000000000000" pitchFamily="2" charset="0"/>
              </a:rPr>
              <a:t>to</a:t>
            </a:r>
            <a:r>
              <a:rPr lang="en-US" sz="1600" dirty="0">
                <a:solidFill>
                  <a:srgbClr val="242424"/>
                </a:solidFill>
                <a:latin typeface="Poppins" panose="00000500000000000000" pitchFamily="2" charset="0"/>
                <a:cs typeface="Poppins" panose="00000500000000000000" pitchFamily="2" charset="0"/>
              </a:rPr>
              <a:t> share our sincere appreciation for the excellent payroll services extended by Cloudserv team for all our Payroll requirements.  Your consistent accuracy, timely processing, and proactive support have ensured seamless payroll operations for our organization. The team’s responsiveness to queries, adherence to statutory compliances, and ability to manage complexities efficiently have been commendable. Your team's availability is key support during the payroll cycle. </a:t>
            </a:r>
            <a:endParaRPr lang="en-US" sz="1600" dirty="0">
              <a:latin typeface="Poppins" panose="00000500000000000000" pitchFamily="2" charset="0"/>
              <a:cs typeface="Poppins" panose="00000500000000000000" pitchFamily="2" charset="0"/>
            </a:endParaRPr>
          </a:p>
          <a:p>
            <a:endParaRPr lang="en-US" sz="1600" dirty="0">
              <a:latin typeface="Poppins" panose="00000500000000000000" pitchFamily="2" charset="0"/>
              <a:cs typeface="Poppins" panose="00000500000000000000" pitchFamily="2" charset="0"/>
            </a:endParaRPr>
          </a:p>
          <a:p>
            <a:pPr fontAlgn="base"/>
            <a:r>
              <a:rPr lang="en-US" sz="1600" dirty="0">
                <a:latin typeface="Poppins" panose="00000500000000000000" pitchFamily="2" charset="0"/>
                <a:cs typeface="Poppins" panose="00000500000000000000" pitchFamily="2" charset="0"/>
              </a:rPr>
              <a:t>Shivprasad </a:t>
            </a:r>
            <a:r>
              <a:rPr lang="en-US" sz="1600" dirty="0" err="1">
                <a:latin typeface="Poppins" panose="00000500000000000000" pitchFamily="2" charset="0"/>
                <a:cs typeface="Poppins" panose="00000500000000000000" pitchFamily="2" charset="0"/>
              </a:rPr>
              <a:t>Bagwe</a:t>
            </a:r>
            <a:endParaRPr lang="en-US" sz="1600" dirty="0">
              <a:latin typeface="Poppins" panose="00000500000000000000" pitchFamily="2" charset="0"/>
              <a:cs typeface="Poppins" panose="00000500000000000000" pitchFamily="2" charset="0"/>
            </a:endParaRPr>
          </a:p>
          <a:p>
            <a:pPr fontAlgn="base"/>
            <a:r>
              <a:rPr lang="en-US" sz="1600" dirty="0">
                <a:latin typeface="Poppins" panose="00000500000000000000" pitchFamily="2" charset="0"/>
                <a:cs typeface="Poppins" panose="00000500000000000000" pitchFamily="2" charset="0"/>
              </a:rPr>
              <a:t>Senior General Manager  - Human Resources</a:t>
            </a:r>
          </a:p>
          <a:p>
            <a:pPr fontAlgn="base"/>
            <a:r>
              <a:rPr lang="en-US" sz="1600" dirty="0">
                <a:latin typeface="Poppins" panose="00000500000000000000" pitchFamily="2" charset="0"/>
                <a:cs typeface="Poppins" panose="00000500000000000000" pitchFamily="2" charset="0"/>
              </a:rPr>
              <a:t>Hiranandani Communities, </a:t>
            </a:r>
          </a:p>
        </p:txBody>
      </p:sp>
      <p:sp>
        <p:nvSpPr>
          <p:cNvPr id="3" name="TextBox 2">
            <a:extLst>
              <a:ext uri="{FF2B5EF4-FFF2-40B4-BE49-F238E27FC236}">
                <a16:creationId xmlns:a16="http://schemas.microsoft.com/office/drawing/2014/main" id="{40AAEE74-DDB7-3341-14C7-AE5AB7905C7A}"/>
              </a:ext>
            </a:extLst>
          </p:cNvPr>
          <p:cNvSpPr txBox="1"/>
          <p:nvPr/>
        </p:nvSpPr>
        <p:spPr>
          <a:xfrm>
            <a:off x="646545" y="437837"/>
            <a:ext cx="10815782" cy="584775"/>
          </a:xfrm>
          <a:prstGeom prst="rect">
            <a:avLst/>
          </a:prstGeom>
          <a:noFill/>
        </p:spPr>
        <p:txBody>
          <a:bodyPr wrap="square" rtlCol="0">
            <a:spAutoFit/>
          </a:bodyPr>
          <a:lstStyle/>
          <a:p>
            <a:r>
              <a:rPr lang="en-US" sz="3200" b="1" dirty="0">
                <a:solidFill>
                  <a:schemeClr val="accent2"/>
                </a:solidFill>
                <a:latin typeface="Poppins" panose="00000500000000000000" pitchFamily="2" charset="0"/>
                <a:cs typeface="Poppins" panose="00000500000000000000" pitchFamily="2" charset="0"/>
              </a:rPr>
              <a:t>What out clients say about us..</a:t>
            </a:r>
          </a:p>
        </p:txBody>
      </p:sp>
      <p:pic>
        <p:nvPicPr>
          <p:cNvPr id="7" name="Picture 20" descr="Hiranandani Group | Top Real Estate Builders &amp; Developers in Mumbai India">
            <a:extLst>
              <a:ext uri="{FF2B5EF4-FFF2-40B4-BE49-F238E27FC236}">
                <a16:creationId xmlns:a16="http://schemas.microsoft.com/office/drawing/2014/main" id="{2F80B38E-9647-20DE-9F98-17A81E3C09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95098" y="1496493"/>
            <a:ext cx="847769" cy="7078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08913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74223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7EF2F9B-5702-8BDD-F7E9-6612AD565EA6}"/>
              </a:ext>
            </a:extLst>
          </p:cNvPr>
          <p:cNvSpPr/>
          <p:nvPr/>
        </p:nvSpPr>
        <p:spPr>
          <a:xfrm>
            <a:off x="0" y="0"/>
            <a:ext cx="2419927" cy="25030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4" name="TextBox 3">
            <a:extLst>
              <a:ext uri="{FF2B5EF4-FFF2-40B4-BE49-F238E27FC236}">
                <a16:creationId xmlns:a16="http://schemas.microsoft.com/office/drawing/2014/main" id="{E79D2642-6736-5D4B-8CBC-B6A6613D0539}"/>
              </a:ext>
            </a:extLst>
          </p:cNvPr>
          <p:cNvSpPr txBox="1"/>
          <p:nvPr/>
        </p:nvSpPr>
        <p:spPr>
          <a:xfrm>
            <a:off x="261505" y="3916219"/>
            <a:ext cx="6139295" cy="1477328"/>
          </a:xfrm>
          <a:prstGeom prst="rect">
            <a:avLst/>
          </a:prstGeom>
          <a:noFill/>
        </p:spPr>
        <p:txBody>
          <a:bodyPr wrap="square" rtlCol="0">
            <a:spAutoFit/>
          </a:bodyPr>
          <a:lstStyle/>
          <a:p>
            <a:r>
              <a:rPr lang="en-US" sz="1500" b="1" dirty="0">
                <a:latin typeface="+mj-lt"/>
                <a:cs typeface="Poppins" panose="00000500000000000000" pitchFamily="2" charset="0"/>
              </a:rPr>
              <a:t>CloudServ Business Solutions </a:t>
            </a:r>
          </a:p>
          <a:p>
            <a:endParaRPr lang="en-US" sz="1500" b="1" dirty="0">
              <a:latin typeface="+mj-lt"/>
              <a:cs typeface="Poppins" panose="00000500000000000000" pitchFamily="2" charset="0"/>
            </a:endParaRPr>
          </a:p>
          <a:p>
            <a:r>
              <a:rPr lang="en-US" sz="1400" b="1" dirty="0" err="1">
                <a:latin typeface="+mj-lt"/>
              </a:rPr>
              <a:t>Dheeraj</a:t>
            </a:r>
            <a:r>
              <a:rPr lang="en-US" sz="1400" b="1" dirty="0">
                <a:latin typeface="+mj-lt"/>
              </a:rPr>
              <a:t> </a:t>
            </a:r>
            <a:r>
              <a:rPr lang="en-US" sz="1400" b="1" dirty="0" err="1">
                <a:latin typeface="+mj-lt"/>
              </a:rPr>
              <a:t>Kawal</a:t>
            </a:r>
            <a:r>
              <a:rPr lang="en-US" sz="1400" b="1" dirty="0">
                <a:latin typeface="+mj-lt"/>
              </a:rPr>
              <a:t>, 5th Floor, LBS Road, Above HDFC Bank, Station Road, </a:t>
            </a:r>
            <a:r>
              <a:rPr lang="en-US" sz="1400" b="1" dirty="0" err="1">
                <a:latin typeface="+mj-lt"/>
              </a:rPr>
              <a:t>Vikhroli</a:t>
            </a:r>
            <a:r>
              <a:rPr lang="en-US" sz="1400" b="1" dirty="0">
                <a:latin typeface="+mj-lt"/>
              </a:rPr>
              <a:t> (W) Mumbai 400 079</a:t>
            </a:r>
          </a:p>
          <a:p>
            <a:endParaRPr lang="en-US" sz="1600" dirty="0">
              <a:solidFill>
                <a:srgbClr val="202124"/>
              </a:solidFill>
              <a:latin typeface="+mj-lt"/>
              <a:cs typeface="Poppins" panose="00000500000000000000" pitchFamily="2" charset="0"/>
            </a:endParaRPr>
          </a:p>
          <a:p>
            <a:r>
              <a:rPr lang="en-US" sz="1600" dirty="0">
                <a:solidFill>
                  <a:srgbClr val="202124"/>
                </a:solidFill>
                <a:latin typeface="+mj-lt"/>
                <a:cs typeface="Poppins" panose="00000500000000000000" pitchFamily="2" charset="0"/>
                <a:hlinkClick r:id="rId2"/>
              </a:rPr>
              <a:t>pankaj.singh@cloudserv.in</a:t>
            </a:r>
            <a:endParaRPr lang="en-US" sz="1600" dirty="0">
              <a:solidFill>
                <a:srgbClr val="202124"/>
              </a:solidFill>
              <a:latin typeface="+mj-lt"/>
              <a:cs typeface="Poppins" panose="00000500000000000000" pitchFamily="2" charset="0"/>
            </a:endParaRPr>
          </a:p>
        </p:txBody>
      </p:sp>
      <p:pic>
        <p:nvPicPr>
          <p:cNvPr id="2050" name="Picture 2" descr="Contact Us PNG, Vector, PSD, and Clipart With Transparent Background for  Free Download | Pngtree">
            <a:extLst>
              <a:ext uri="{FF2B5EF4-FFF2-40B4-BE49-F238E27FC236}">
                <a16:creationId xmlns:a16="http://schemas.microsoft.com/office/drawing/2014/main" id="{AC97217B-00BF-CDFD-1C57-FB947F5BAD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1504" y="162791"/>
            <a:ext cx="3875489" cy="387548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523346" y="2100535"/>
            <a:ext cx="3269673" cy="830997"/>
          </a:xfrm>
          <a:prstGeom prst="rect">
            <a:avLst/>
          </a:prstGeom>
          <a:noFill/>
        </p:spPr>
        <p:txBody>
          <a:bodyPr wrap="square" rtlCol="0">
            <a:spAutoFit/>
          </a:bodyPr>
          <a:lstStyle/>
          <a:p>
            <a:r>
              <a:rPr lang="en-US" sz="4800" b="1" dirty="0">
                <a:solidFill>
                  <a:schemeClr val="accent2"/>
                </a:solidFill>
                <a:latin typeface="+mj-lt"/>
                <a:cs typeface="Poppins" panose="00000500000000000000" pitchFamily="2" charset="0"/>
              </a:rPr>
              <a:t>THANK YOU</a:t>
            </a:r>
            <a:endParaRPr lang="en-IN" sz="4800" b="1" dirty="0">
              <a:solidFill>
                <a:schemeClr val="accent2"/>
              </a:solidFill>
              <a:latin typeface="+mj-lt"/>
              <a:cs typeface="Poppins" panose="00000500000000000000" pitchFamily="2" charset="0"/>
            </a:endParaRPr>
          </a:p>
        </p:txBody>
      </p:sp>
    </p:spTree>
    <p:extLst>
      <p:ext uri="{BB962C8B-B14F-4D97-AF65-F5344CB8AC3E}">
        <p14:creationId xmlns:p14="http://schemas.microsoft.com/office/powerpoint/2010/main" val="360600363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72ABB64492E3A459B22DEFF1B9116AD" ma:contentTypeVersion="13" ma:contentTypeDescription="Create a new document." ma:contentTypeScope="" ma:versionID="35e3a59b3c03d1291fb525181eb6a7f0">
  <xsd:schema xmlns:xsd="http://www.w3.org/2001/XMLSchema" xmlns:xs="http://www.w3.org/2001/XMLSchema" xmlns:p="http://schemas.microsoft.com/office/2006/metadata/properties" xmlns:ns3="9f71fe2d-ac3a-4486-9f81-49f026c080c3" xmlns:ns4="773aec93-d588-4a7a-97e2-39bdd16df364" targetNamespace="http://schemas.microsoft.com/office/2006/metadata/properties" ma:root="true" ma:fieldsID="241a22f044611562076c28969244e11a" ns3:_="" ns4:_="">
    <xsd:import namespace="9f71fe2d-ac3a-4486-9f81-49f026c080c3"/>
    <xsd:import namespace="773aec93-d588-4a7a-97e2-39bdd16df364"/>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AutoKeyPoints" minOccurs="0"/>
                <xsd:element ref="ns4:MediaServiceKeyPoints" minOccurs="0"/>
                <xsd:element ref="ns4:MediaServiceDateTaken"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71fe2d-ac3a-4486-9f81-49f026c080c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73aec93-d588-4a7a-97e2-39bdd16df364"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6CA9F5C-DBE2-4E12-9DC7-C1C11C56F790}">
  <ds:schemaRefs>
    <ds:schemaRef ds:uri="http://schemas.microsoft.com/office/2006/documentManagement/types"/>
    <ds:schemaRef ds:uri="http://purl.org/dc/elements/1.1/"/>
    <ds:schemaRef ds:uri="http://schemas.microsoft.com/office/2006/metadata/properties"/>
    <ds:schemaRef ds:uri="http://schemas.openxmlformats.org/package/2006/metadata/core-properties"/>
    <ds:schemaRef ds:uri="http://purl.org/dc/terms/"/>
    <ds:schemaRef ds:uri="http://schemas.microsoft.com/office/infopath/2007/PartnerControls"/>
    <ds:schemaRef ds:uri="http://purl.org/dc/dcmitype/"/>
    <ds:schemaRef ds:uri="773aec93-d588-4a7a-97e2-39bdd16df364"/>
    <ds:schemaRef ds:uri="9f71fe2d-ac3a-4486-9f81-49f026c080c3"/>
    <ds:schemaRef ds:uri="http://www.w3.org/XML/1998/namespace"/>
  </ds:schemaRefs>
</ds:datastoreItem>
</file>

<file path=customXml/itemProps2.xml><?xml version="1.0" encoding="utf-8"?>
<ds:datastoreItem xmlns:ds="http://schemas.openxmlformats.org/officeDocument/2006/customXml" ds:itemID="{93799AB6-901C-4025-9A9C-0DB374B49D47}">
  <ds:schemaRefs>
    <ds:schemaRef ds:uri="http://schemas.microsoft.com/sharepoint/v3/contenttype/forms"/>
  </ds:schemaRefs>
</ds:datastoreItem>
</file>

<file path=customXml/itemProps3.xml><?xml version="1.0" encoding="utf-8"?>
<ds:datastoreItem xmlns:ds="http://schemas.openxmlformats.org/officeDocument/2006/customXml" ds:itemID="{16FDB033-06CB-4C9B-AD73-2A40C102145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f71fe2d-ac3a-4486-9f81-49f026c080c3"/>
    <ds:schemaRef ds:uri="773aec93-d588-4a7a-97e2-39bdd16df36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9257</TotalTime>
  <Words>1338</Words>
  <Application>Microsoft Office PowerPoint</Application>
  <PresentationFormat>Widescreen</PresentationFormat>
  <Paragraphs>415</Paragraphs>
  <Slides>24</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Aptos</vt:lpstr>
      <vt:lpstr>Arial</vt:lpstr>
      <vt:lpstr>Calibri</vt:lpstr>
      <vt:lpstr>Calibri Light</vt:lpstr>
      <vt:lpstr>Poppins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Abhijit Ahirrao</dc:creator>
  <cp:lastModifiedBy>ag968</cp:lastModifiedBy>
  <cp:revision>30</cp:revision>
  <dcterms:created xsi:type="dcterms:W3CDTF">2022-11-09T06:55:09Z</dcterms:created>
  <dcterms:modified xsi:type="dcterms:W3CDTF">2026-03-05T09:41:41Z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0x010100072ABB64492E3A459B22DEFF1B9116AD</vt:lpwstr>
  </property>
</Properties>
</file>